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1:39.3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9973 15528 184 0,'-3'-16'71'0,"-5"7"-55"0,5-10 6 0,-1 16 2 0,1-6-4 16,-1-4 3-16,1-3 0 15,3-2 1-15,0-1-13 16,-4 0 7-16,4-3 2 0,0-3 1 15,0 9-1-15,0 1 1 16,0 5 1-16,4 7 8 16,-1 12 3-16,4 13-4 15,0 10-3-15,1 15-6 16,2 9 0-16,1 16-11 16,-1 13-3-16,4 6-4 15,0-6-2-15,4-4 1 16,-4 1-1-16,0-1 0 15,0-9 0-15,1-9 0 16,-1-10 0-16,-4-15-9 0,-3-1-2 16,0-8-12-16,-3-4-5 15,-4-10-16-15,0 4-7 16,0-9-28-16,-4-1-13 16,4-9-36-1</inkml:trace>
  <inkml:trace contextRef="#ctx0" brushRef="#br0" timeOffset="345.804">9525 15813 324 0,'0'-12'121'0,"0"6"-95"0,7-4 18 16,-3 7 0-16,3 0-4 16,3 0 0-16,11-4-10 15,8 1-6-15,9-6-14 16,8-4 5-16,7-3 4 0,4-3-6 16,3-3-2-16,10-6-4 15,8 3 0-15,6 6-6 16,-6-4-1-16,-7 5 0 15,-8 5 0-15,-3 6-22 16,0 7-8-16,0 0-29 0,0 3-13 16,-4 3-25-16,-6 0-10 15,-8 1-28 1</inkml:trace>
  <inkml:trace contextRef="#ctx0" brushRef="#br0" timeOffset="811.572">11127 15139 340 0,'-4'-3'129'0,"4"6"-100"0,0 0 0 0,4 4-7 15,3 2-4-15,7 13 3 16,7 19-2-16,7 15 0 16,0 7-10-16,1 6 3 0,2 22 4 15,5 9-8-15,-5 0-2 16,-2-2-4-16,-1-7-2 16,0 6-8-16,0 0-5 15,-3-19-15-15,-7-9-5 16,-4-15 1-16,-7-17 5 15,-4-12-9-15,-10-9-5 16,-3-16-96 0</inkml:trace>
  <inkml:trace contextRef="#ctx0" brushRef="#br0" timeOffset="1035.522">10904 15992 324 0,'7'22'121'0,"4"-22"-95"0,7 0 31 16,-8 0 6-16,8-9-7 16,14-10-1-16,13-6-26 15,15-16-10-15,4-3-12 16,3-6-5-16,14 3-1 0,7 3-1 16,8 3 2-16,-8 4-32 15,-4 5-12-15,1 4-52 16,3 0-20-16,-7-7-48 15</inkml:trace>
  <inkml:trace contextRef="#ctx0" brushRef="#br0" timeOffset="2282.654">15194 15889 284 0,'-7'0'107'0,"4"9"-83"0,-1 7 13 0,1-7 1 0,-1 0-5 16,4 1 1-16,4-1-6 16,-1 1-3-16,8-1-13 15,6-3 10-15,8-6 7 0,14-3 2 16,17-6 4-16,18-13-4 16,7-6 1-16,11-7-12 15,18 1-4-15,-1-1-5 16,-3 4 0-16,0 3-4 15,-4 3-2-15,-3 3 0 16,-15 3-1-16,-10 3-2 16,-17 7 1-16,-11 2 0 15,-11 4 1-15,-7 3-2 0,-7 3-2 16,-7 1-30-16,-3-4-13 16,-4-4-44-16,0-2-20 15,-3-3-89 1,-4-1-43-16,-4-8 121 15</inkml:trace>
  <inkml:trace contextRef="#ctx0" brushRef="#br0" timeOffset="2839.312">17427 15663 236 0,'-35'9'88'0,"21"-2"-69"0,-7 2 11 0,10-3 1 15,1 0-4-15,-1 4 4 16,0-1 7-16,4-2 6 15,4 2-24-15,3 0 18 0,3 1 6 16,8-1 1-16,7 1 3 16,10-4-12-16,7-6-2 15,7-3-10-15,8-10-5 16,17 1-5-16,24-7 1 16,8 0-6-16,7-3-1 15,21-3-2-15,7-3 1 16,-10 0-4-16,-4-4 0 15,-4 1-1-15,-7-4 1 16,-13-2-20-16,-19 2-6 0,-10 1-59 16,-14 12-24-16,-7 6-112 15</inkml:trace>
  <inkml:trace contextRef="#ctx0" brushRef="#br0" timeOffset="3694.679">20927 15186 296 0,'-11'-28'112'0,"11"28"-87"0,-3-9 13 0,3 9-1 0,0 6-5 16,0-3 3-16,3 25-10 16,1-9-3-16,3 34-13 15,0-12 1-15,3 28 3 0,-3-12-5 16,8 43 0-16,-5-25-4 16,4 25-1-16,-3-24-1 15,7 18-2-15,-4-13-2 16,3-9-1-16,-3-6-29 15,0-25-14-15,-3 0-20 16,-7-26-7-16,-1-5-71 16</inkml:trace>
  <inkml:trace contextRef="#ctx0" brushRef="#br0" timeOffset="3964.675">20570 15691 340 0,'11'6'126'0,"-11"-6"-98"0,39-28 34 0,-36 25 10 15,26-6-18-15,-5-1-4 16,19-2-23-16,-8-4-6 16,21 13-13-16,-10-3-3 0,28 6-1 15,-14 0-2-15,18 0-2 16,-15 0 1-16,15 0-1 15,-14-4-16-15,20-11-4 16,-10 2-28-16,4-15-11 16,-15 6-40-16,-6-6-15 0,-11 3-38 15</inkml:trace>
  <inkml:trace contextRef="#ctx0" brushRef="#br0" timeOffset="4581.939">21999 15494 296 0,'-7'9'112'0,"7"-9"-87"0,7 6 29 16,-7-6 5-16,11 0 2 15,-4 0 5-15,25 0-12 16,-8 0-3-16,26-9-29 16,-8 3-4-16,25-13-3 0,-14 9-8 0,42-15-2 15,-21 0-1-15,18-6 0 16,-18 6-2-16,28-10-2 15,-20 10-13-15,9 0-4 16,-17 3-53-16,0 3-21 16,-14 0-117-1</inkml:trace>
  <inkml:trace contextRef="#ctx0" brushRef="#br0" timeOffset="5272.571">25527 15415 208 0,'-35'-47'79'0,"35"47"-61"0,-11-28 21 0,8 28 8 0,-1-10-3 15,1 4 1-15,-1 0-2 16,1 0-3-16,3 12-21 15,0 0 2-15,10 26 0 0,-3-10-7 16,11 46-1-16,-4-14-3 16,14 46 1-16,-7-15-8 15,11 43-2-15,-7-30-1 16,6 11 0-16,-6-24-16 16,3-4-6-16,-3-21-51 15,-4-13-20-15,-3-12-62 16</inkml:trace>
  <inkml:trace contextRef="#ctx0" brushRef="#br0" timeOffset="5575.038">25227 15889 312 0,'-17'40'115'0,"17"-40"-89"0,-8 29 21 0,1-23 3 0,7 3-7 16,0 1 1-16,11-1-18 15,-7 0-7-15,17-5-12 16,-4-4 2-16,40-10 3 0,-11 7-4 16,42-31-2-16,-18 5-3 15,57-21-3-15,-28 9-6 16,28-6-4-16,-28 10-27 15,21-7-12-15,-25 9-124 16,-17-12-67 0,-15 16 113-16</inkml:trace>
  <inkml:trace contextRef="#ctx0" brushRef="#br0" timeOffset="5962.524">26621 15584 228 0,'-7'-3'88'0,"7"3"-69"0,0 0 24 0,0 0 7 16,0 3 3-16,0-3 5 16,3 4-12-16,1-1-6 0,-1 3-22 15,1-3 4-15,10 7 2 16,-4-4-1-16,15-3 0 0,-4-3-6 16,36 0 0-16,-11 0-10 15,28-9-2-15,-14 5-3 16,28-5 1-16,-18 0-4 15,19-4 0-15,-19 0-26 16,1 1-11-16,-15-1-32 16,-7 4-13-16,-10 0-95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1:52.545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30T18:21:59.536"/>
    </inkml:context>
  </inkml:definitions>
  <inkml:trace contextRef="#ctx0" brushRef="#br0">11804 3817 168 0,'-7'-47'63'0,"0"19"-49"0,-4-22 11 0,4 28 2 0,-3-7 0 16,-1-5 1-16,0-1-4 15,1 4-1-15,3 0-12 16,0 2 4-16,3 11 5 0,8 2 4 15,3 13 5-15,3 9 0 16,1 7 0-16,3 15-8 16,0 28 0-16,0 20-8 15,0 5-3-15,-3 7-3 16,0 15-2-16,-4 4-3 16,0-4-2-16,0-5 1 15,-4-20 1-15,1-9-1 16,-1-13-1-16,-3-12-2 15,0-9 1-15,-3-16 3 16,-1-10 1-16,-3-12 1 16,-3-13 0-16,-1-15 2 0,-3-35 1 15,-4-16-3-15,1-21-1 16,-1-44-1-16,4-1-2 16,3-30 1-16,8 8-1 15,6 23 6-15,4 34 6 16,4 16-4-16,0 37-2 15,3 23 5-15,3 18 5 16,4 25-6-16,4 29-3 16,3 27-2-16,4 13-1 15,10 16-2-15,15 35-2 16,3-10 1-16,0 0-1 16,-4 6 0-16,-3-3 0 15,-7-12 2-15,-7-22 3 16,-7-10-4-16,-8-25-1 0,-10-25-42 15,-3-25-26 1,-7-25-11-16,-4-6-102 16</inkml:trace>
  <inkml:trace contextRef="#ctx0" brushRef="#br0" timeOffset="184.06">11864 3845 288 0,'-7'57'107'0,"7"-45"-83"0,7 4 6 0,-4-16-1 16,5 0-1-16,6 0 3 16,3-10-12-16,11 1-6 15,15 0-8-15,13 2-4 0,8-2 0 16,3 9-63-16,7 0-28 16,0-9-51-1</inkml:trace>
  <inkml:trace contextRef="#ctx0" brushRef="#br0" timeOffset="1259.577">16379 2898 200 0,'-10'-44'77'0,"6"35"-60"0,1-10 19 0,-1 13 7 0,4-4-4 15,0 1 1-15,4 3-5 16,3 6 1-16,7 15-20 15,7 20 6-15,7 9 2 0,4 19-10 16,3 34-5-16,1 6-2 16,-5 10 0-16,-2 19-3 15,-8-1-1-15,-4-11 1 16,-2-8 0-16,-5-8-2 16,1-13 1-16,-1-19-2 15,1-16 2-15,0-15-4 16,3-19 0-16,7-12 1 15,7-10 0-15,7-10 0 16,4-9 0-16,7 1-3 16,3-1 2-16,-3-6 3 15,0-7 1-15,-11 10 1 0,11-28 0 16,0-16-2-16,-7-9-2 16,-4 6 3-16,-10 6 2 15,-15 1-2-15,-10 12 0 16,-10-1-1-16,-11 7-2 15,-11 7 3-15,-17 2 0 16,-22 13-4-16,-3 10 1 16,3 12 0-16,4 12 2 15,7 7-3-15,11 6 0 16,10-3-1-16,11-3-2 16,14-10 0-16,14 1 3 15,10-20-2-15,15-24 1 16,21-41 2-16,14-10 2 15,7-15 3-15,0-29 2 0,-11 4 5 16,-10 2 5-16,-10 1-7 16,-12 0-1-16,-17 15-5 15,-14 23-1-15,-21 11-1 16,-25 8 1-16,-14 18-2 16,-3 12 2-16,-5 26-4 15,-2 21 0-15,3 29-1 16,14 12 0-16,17-3 2 15,22-9 0-15,21-3-18 16,21-19-5-16,15-7-44 16,17-9-19-16,17-12-85 15</inkml:trace>
  <inkml:trace contextRef="#ctx0" brushRef="#br0" timeOffset="1981.354">21265 3030 196 0,'-3'0'74'0,"3"0"-58"0,7-9 7 0,-7 9 1 15,7-16 2-15,-3 6 7 16,6-24-7-16,4-26-3 16,0 4-13-16,-3-7 2 0,-8 19 4 15,1 13 3-15,-8-7 3 16,-10 4-6-16,-3 15-1 16,3 3 2-16,-32 26 1 15,-21 34-7-15,0 12-4 16,14-6 0-16,-50 79 0 15,26-32-1-15,-25 94 1 0,24-46-4 16,-7 96 0 0,22-72-3-16,35 51-3 0,6-57 4 15,44-6 1-15,-8-41 6 16,63-41 5-16,-17-16 2 16,57-52 0-16,-26-4-7 15,29-22-3-15,-24 6-3 16,13-15-2-16,-21 0-50 15,-7-10-21-15,-14 7-108 16</inkml:trace>
  <inkml:trace contextRef="#ctx0" brushRef="#br0" timeOffset="3166.377">9243 9649 196 0,'-18'0'74'0,"11"0"-58"0,4 0 20 0,3 0 7 16,0 0-11-16,0 0-3 16,3 3-6-16,4 3-3 15,7 4-10-15,7-1 2 0,8 1 2 16,2-1 4-16,5-6 3 15,2 7 0-15,5-4-1 16,13-3-2-16,11-3-1 16,7 0-5-16,0-3-2 15,-3 0-4-15,3 3 1 16,4 0-2-16,3 3 0 0,0 0-6 16,-10-3 1-16,-8 0 0 15,-7-3 2-15,-3 0-1 16,-7 0-1-16,-7-1 1 15,-4-2 1-15,-3-3 1 16,-7 6 1-16,-8-4-2 16,-2-2 1-16,-5 9-33 15,-3-3-12-15,-7-4-34 16,0 7-13-16,0-6-56 16</inkml:trace>
  <inkml:trace contextRef="#ctx0" brushRef="#br0" timeOffset="3631.802">9123 10803 236 0,'-18'-3'90'0,"11"3"-70"0,4-3 10 16,3 3 2-16,0 0-9 16,3 0 1-16,8 0 0 15,3 0 0-15,7 0-13 16,11 3 4-16,7 3 3 0,6 0 3 15,5 0 2-15,6 4-4 16,8-1-1-16,17-2-4 16,11-4-1-16,-1 3 1 15,1-6 2-15,10-6-7 16,4 3-3-16,0-4-3 16,-14-2 0-16,-4-1 0 15,0 7 1-15,-3-3-2 16,-4 3 1-16,-7 3-11 0,-10 0-4 15,-8 3-30-15,-7 0-12 16,-6 3-34-16,-1 1-12 16,0 2-40-16</inkml:trace>
  <inkml:trace contextRef="#ctx0" brushRef="#br0" timeOffset="4382.979">12760 8457 220 0,'-18'10'82'15,"4"-1"-64"-15,-7 10 9 0,10 0 0 0,-6 15-5 16,-4 7 1-16,-4 6-3 15,0 19-3-15,1 31-9 16,2 19 4-16,8 44 3 0,11 31-1 16,10 63 2-16,18 47-3 15,13 29 2-15,12 11-8 16,6 4-4-16,4 0-5 16,11-56 1-16,13-7 5 15,1-53 2-15,-4-41 0 16,-3-28-1-16,6-10-10 15,8-18-2-15,-4-25 6 0,-6-20 2 16,-12-21-59-16,-3-19-25 16,-7-25-56-1</inkml:trace>
  <inkml:trace contextRef="#ctx0" brushRef="#br0" timeOffset="5386.804">20408 8432 224 0,'-14'-53'85'0,"14"53"-66"0,-14-41 14 0,10 35 4 15,4-6-19-15,0 2-7 16,8 4 1-16,-1 3 2 15,14 18-7-15,-4-2 11 0,22 62 5 16,-7-12 0-16,46 91-2 16,-22-35-7-16,32 88-1 15,25 50-4-15,-4 12 0 16,-6-24-3-16,-15 6-1 16,-18-19-3-16,-24-38-2 0,-10-50 3 15,-8 63 0-15,-7-53-1 16,-7 34-2-16,-3-44 1 15,-8 29-1-15,-3-41-20 16,-7-10-9-16,4-22-56 16,-8-18-22-16,0-16-24 15</inkml:trace>
  <inkml:trace contextRef="#ctx0" brushRef="#br0" timeOffset="5883.894">22133 7827 236 0,'-14'-28'90'0,"14"28"-70"0,-10-9-5 0,6 9-8 0,-7 6 6 16,4 0 6-16,-10 22 6 15,-8 44 4-15,0 7-15 16,8-20 10-16,-15 92 3 0,7-35-6 16,-6 132-1-16,6-63-10 15,11 175-4-15,3-106-3 16,25 188 0-16,-3-141-2 16,35 123 2-16,-15-139 7 15,54 66 3-15,-25-106-4 16,32 21-3-16,-29-68-3 15,50-16-3-15,-28-48-24 16,24-14-9-16,-28-33-43 16,29-11-16-16,-26-26-42 15</inkml:trace>
  <inkml:trace contextRef="#ctx0" brushRef="#br0" timeOffset="6467.356">27817 7250 208 0,'-25'-37'77'0,"25"37"-60"0,0-38 13 0,0 35 3 16,3 0-4-16,1 0 1 16,14 25-2-16,-1-7 2 15,26 29-16-15,-8-6 12 0,28 65 4 16,-13-21 0-16,48 90 0 15,-23-43-6-15,34 112-1 16,-31-62-6-16,38 122 0 16,-35-85-10-16,0 117-2 15,-21-98-3-15,-28 85 1 16,-11-95-7-16,-35 76 1 16,3-87-19-16,-20 71-6 15,6-81-7-15,-7 28-4 0,8-66-53 16,-8 10-23-16,7-45-17 15</inkml:trace>
  <inkml:trace contextRef="#ctx1" brushRef="#br0">28864 9890 0,'0'0'15</inkml:trace>
  <inkml:trace contextRef="#ctx0" brushRef="#br0" timeOffset="8989.555">14669 9295 188 0,'3'0'71'0,"-6"0"-55"0,-1 0 17 0,4 0 7 0,-4 9-8 15,-3-3-1-15,0-3-6 16,0 10-4-16,0 0-11 16,0 2 7-16,-3 13 3 0,-1 19-2 15,-3 19 2-15,-7 3-7 16,-4 28 0-16,-7 29-6 15,-3 9-2-15,-4 37-2 16,0 4 0-16,1 15-2 16,2-6-1-16,5-16 1 15,2 4-1-15,8-26 0 16,4-31 0-16,2-19-3 16,5-24 2-16,6-20 1 15,1-9 0-15,3-16 0 16,3-9 0-16,1-7-22 0,-1-9-10 15,1-9-42-15,-4-13-17 16,-4-6-34 0</inkml:trace>
  <inkml:trace contextRef="#ctx0" brushRef="#br0" timeOffset="9366.186">13780 9752 200 0,'-22'-40'77'0,"19"24"-60"16,-1-9 21-16,1 22 9 0,3-4-16 16,0 4-3-16,3 6 1 15,4 7 4-15,7 6-18 16,4 9 3-16,7 12 0 0,14 20-2 15,14 27 3-15,14 4-6 16,10 19 0-16,11 34-6 16,22 0 1-16,6 25-5 15,-3 0 0-15,-7-12 1 16,3 12 0-16,-6-15-2 16,-15-20-2-16,-14-18 1 15,-11-19 1-15,-10-15-1 0,-7-17-1 16,-7-15-35-16,-7-25-14 15,-4-15-41-15,0-17-18 16,0-12-20 0</inkml:trace>
  <inkml:trace contextRef="#ctx0" brushRef="#br0" timeOffset="9890.293">16312 9561 228 0,'-10'-37'85'0,"6"21"-66"0,-3-3 12 0,4 13 3 16,-1 0-7-16,1-4-1 15,3 4-3-15,0 3 0 16,3 9-13-16,8 16 3 0,6 19 3 16,8 12 1-16,7 13 1 15,3 37 0-15,4 13-2 16,3 10-8-16,1 24-3 16,-5 1-1-16,-2-10 0 15,-5 9-2-15,-2-21-2 16,-8-13 1-16,-3-22-1 15,-4-19-3-15,-4-18 2 16,-3-13-28-16,-3-19-13 16,-4-13-38-16,-4-18-14 15,-3-16-35-15</inkml:trace>
  <inkml:trace contextRef="#ctx0" brushRef="#br0" timeOffset="10146.456">15960 10423 280 0,'-4'44'104'0,"11"-19"-81"0,18 13 14 0,-11-22 1 0,11-4 0 16,3-5 4-16,11-7-6 16,-11 0-1-16,46-26-20 15,21-5 0-15,8 0-1 0,9-4-5 0,19 7-3 16,0 3-3-16,6-3-3 15,11-1 1-15,-7 1 1 16,-35 6-14-16,46-12-5 16,-7-13-53-16,-8 0-21 15,-10 3-73 1</inkml:trace>
  <inkml:trace contextRef="#ctx0" brushRef="#br0" timeOffset="11033.067">23484 9210 212 0,'0'-41'79'0,"0"41"-61"0,0-28 8 0,0 25-1 16,0 0 2-16,0 0 6 16,-3 9-9-16,-1-3-5 15,-3 25-10-15,4-3 3 0,-8 44 1 16,4-12-2-16,-7 40-1 16,3-16-4-16,-10 51-1 15,7-28-3-15,-11 40-2 16,8-31 1-16,-11 37-1 15,6-31 0-15,-6 29 0 16,7-35-3-16,0 12 2 16,3-28-8-16,4-6-4 15,4-19-33-15,-1-9-13 16,4-16-66 0</inkml:trace>
  <inkml:trace contextRef="#ctx0" brushRef="#br0" timeOffset="11379.715">22698 9248 280 0,'-11'-41'107'0,"11"41"-83"0,7-38 6 0,-7 38-3 15,11 0 0-15,-1 0 4 16,19 19-9-16,-8 0 0 16,18 37-13-16,-8-15 3 0,40 56 4 15,-15-15-10-15,29 62-4 16,-18-34-1-16,32 56 1 16,-25-41-1-16,28 35 2 15,-24-41-2-15,6 16 2 16,-17-31-7-16,4-1 1 15,-15-21-32-15,-3-16-14 16,-10-16-59-16,-4-22-26 16,-8-6 18-1</inkml:trace>
  <inkml:trace contextRef="#ctx0" brushRef="#br0" timeOffset="12068.733">24850 8862 232 0,'-4'-13'88'0,"4"13"-69"0,-7-6 11 16,7 6-2-16,-3 10-12 16,3-4-2-16,3 35 1 15,1-7 2-15,10 44-9 16,-4-15 4-16,15 63 2 0,-4-26-5 15,14 60-1-15,-6-38-4 16,9 32-1-16,-9-35-3 16,6 38-1-16,-7-38 1 15,0 0 2-15,-6-28-3 0,-1-13 0 16,-7-15-21-16,0-22-8 16,-3-10-23-16,-8-21-8 15,1-1-52 1</inkml:trace>
  <inkml:trace contextRef="#ctx0" brushRef="#br0" timeOffset="12428.32">24469 9721 192 0,'-25'3'71'0,"25"-3"-55"0,-7 3 11 16,7-3 3-16,0 3 2 16,0-3 3-16,14 0 5 15,-3 0 4-15,24 0-23 16,-7 0-5-16,22 0-4 0,-12 0-7 15,22 4-3-15,-10-4-1 16,31 0-1-16,-18 0 0 0,18-10 2 16,-17 4-1-16,17-13 2 15,-17 10-4-15,20-20 0 16,-20 8-41-16,-1-11-17 16,-10 7-80-1</inkml:trace>
  <inkml:trace contextRef="#ctx0" brushRef="#br0" timeOffset="19662.48">27831 801 180 0,'7'-19'68'0,"-4"9"-52"0,1 1 8 15,-1 0 2-15,1 9-4 16,-1-7-1-16,1-2-5 16,-4-1 0-16,0 1-9 15,0 0 7-15,0 2 3 0,0-2-3 16,-4 3 0-16,1-4-2 15,-4-2 2-15,0 2-1 16,-4 7 2-16,1-3-2 0,-5-3 2 16,1-1-6-16,0 7-1 15,0 0-4-15,-4 0-1 16,-3 3 1-16,4 3 2 16,-5 3-3-16,-2 4-2 15,-8 5 0-15,-3 7-1 16,-8 16 0-16,-6 12 0 15,0 6 0-15,-1 1 0 16,1 6 2-16,3-4 1 16,4 16 1-16,3 10 0 15,4-3 2-15,13-10 1 16,12 0-1-16,10-9 1 16,10-1-2-16,8-8 2 15,10-11-4-15,18-8 0 0,11-7 1 16,6-9 0-16,-3-3 0 15,0-13 0-15,-4-3-2 16,1-10 1-16,3-2 0 16,0-4 3-16,-11-6-5 15,-10 3-1-15,-14-6 2 16,-18 10 3-16,0-1-2 16,-21 3 0-16,-14-12-1 15,-1 6-2-15,8 4-2 16,-32 12-1-16,11 0 2 15,-29 15 0-15,15-3 1 16,-11 20 0-16,-11 5-5 16,29-6-1-16,10-6-13 0,14 0-5 15,4-3-20 1,21-19-10-16,0 6-103 16</inkml:trace>
  <inkml:trace contextRef="#ctx0" brushRef="#br0" timeOffset="20112.395">26465 2121 296 0,'-17'9'112'0,"13"-3"-87"0,4-3 4 16,4 4-4-16,3-4-9 15,14 3 1-15,4-6-1 16,-4 0 3-16,39-9-11 16,56-7 2-16,-13 3 1 0,-22 7-4 0,81-13 1 15,60-9-5 1,-3 9 0-16,-11 1 1 0,7-4 2 16,-24-3 1-16,-11-7 3 15,-11 4-5-15,-28 3-1 16,-32 3-11-16,-24 6-3 15,-35 16-114 1,-29 0-43 0</inkml:trace>
  <inkml:trace contextRef="#ctx0" brushRef="#br0" timeOffset="20878.726">27023 2469 244 0,'0'-10'90'0,"0"10"-70"0,0 0 17 15,0 10 4-15,3-10-4 16,1 9 0-16,-1 10-9 16,4 6-5-16,-3 0-13 15,-1 19-2-15,1 19 2 0,3 3-4 16,0-1-1-16,0 4 0 16,0-12-1-16,-3 2-5 15,-1-2 1-15,1-7 0 0,-1-16 0 16,1-2-3-1,-1-13 2-15,1-1-32 0,-1-11-15 16,5-7-93 0,-1 0-56-16,-4 0 89 15</inkml:trace>
  <inkml:trace contextRef="#ctx0" brushRef="#br0" timeOffset="21499.931">27436 2767 244 0,'0'-10'90'0,"0"10"-70"0,-8-6 2 0,8 6-4 15,-7 6-10-15,0-3 0 16,0 7 0-16,0-1 0 16,4 0-4-16,-1-2 2 0,1-1 0 15,3 3 4-15,0 1 1 16,3-10 6-16,4-6 1 15,4-4-1-15,-1 1 0 16,1-4-5-16,-4 1-2 0,0-1 0 16,-3 4 4-16,-1-1-4 15,-3 7 0-15,0 3-6 16,-7 3-1-16,0 4-1 16,0 5-2-16,3-2 1 15,1-1 1-15,-1 3-3 16,1 1-2-16,-1 0-34 15,1-4-15-15,-1 0-50 16,4 4-23-16,4-13 13 16</inkml:trace>
  <inkml:trace contextRef="#ctx0" brushRef="#br0" timeOffset="21989.954">27936 2469 260 0,'25'-22'96'0,"-18"6"-75"0,0 4 8 0,-7 8-1 16,0-2-4-16,-7 3 3 15,-3 3-4-15,-4 3-2 16,-4 3-11-16,-3 4-2 0,-4 5 2 15,-3 4 0-15,0 9 2 16,3-2-4-16,0 11-3 0,1 13-2 16,-1 7-3-16,7 6 3 15,4-1 2 1,7-8-2-16,11-1 0 0,3-9 1 16,7-16 2-16,-4-3-1 15,29-6 2-15,18 0-4 16,-1-7 0-16,0-6 1 15,-6-9 0-15,-4-6-2 16,-15 0 1-16,-6-7 0 16,-4-9 1-16,-3-10 0 15,-11 4 0-15,-14 0-2 16,-18 2 1-16,-17 11-4 16,-15 14 0-16,-3 17 1 15,4 6 0-15,3 9-3 16,7 0 2-16,11 0-19 15,3 1-7-15,15-7-30 0,6 0-14 16,11 3-81 0</inkml:trace>
  <inkml:trace contextRef="#ctx0" brushRef="#br0" timeOffset="22575.961">26864 3993 288 0,'7'-13'107'0,"-7"13"-83"0,14-13 10 0,-14 13 0 16,7-6-13-16,0 3 1 15,14-3-9-15,-3-1-3 16,14 1-5-16,-7 3-2 0,10 3 3 15,-7 0 3-15,7 13 2 16,-6-4 3-16,-1 10 2 16,-4-3-1-16,-6 18 1 15,-4-6-2-15,-10 22-1 16,-1-9-5-16,-10 12-3 16,0-12-2-16,-7 0 0 15,0-3-4-15,0-4 0 16,3-9-1-16,4 3 0 15,0-6-3-15,7-3 1 16,0-3 2-16,7-4 1 16,0-2 1-16,11-7 2 15,-4 0-3-15,14-9 0 16,-3 3-6-16,14-7 0 0,-8-2-37 16,12-7-13-16,-8 3-99 15,0-12-56 1,-6 9 96-16</inkml:trace>
  <inkml:trace contextRef="#ctx0" brushRef="#br0" timeOffset="22863.586">27619 4077 264 0,'-7'6'101'0,"7"-6"-78"0,-4 13 4 0,1-10-3 15,3 3-12-15,0-2-2 16,0 5-3-16,0-3-2 16,3-3-3-16,1-3 5 0,3-3 5 15,0-3 3-15,0-3 3 16,0 5-4-16,0-2 2 16,0 3-7-16,-7-3-3 15,0 3-3-15,-3 6-3 16,3 3-15-16,-4-3-5 15,4 3-39-15,0-2-14 16,0-4-59 0</inkml:trace>
  <inkml:trace contextRef="#ctx0" brushRef="#br0" timeOffset="23460.845">27802 3748 256 0,'-7'-6'96'0,"7"6"-75"0,0-10 17 16,0 10 1-16,4-3-8 16,-1-6-1-16,4 2-10 15,4 1-2-15,3 3-11 16,4 3 2-16,3 3 4 0,4 10 2 0,-1-4 3 15,-2 4-1-15,-5 5 1 16,-3 4 2-16,-3-3 2 16,-4 0-3-16,-4 0-2 15,1-3-7-15,0-4-4 16,-1 7-6-16,-3-10 0 16,0 4 0-16,0-1 0 15,0-2 0-15,4-1 0 16,-1 1-3-16,1-1 2 15,3-3-1-15,3 4 0 16,1-7 2-16,3 3 2 16,0 4-3-16,4-1 0 15,-1 7 1-15,1-7 2 16,0 4-3-16,-4 2 0 16,0 4 1-16,-4 6 2 15,-3 3-1-15,-3 1-1 0,-4 2 1 16,-4-6 1-16,-3 0-1 15,0 0 2-15,-7-6-2 16,-3 6-1-16,-5-6 1 16,-6 0 1-16,-4-4-1 15,4-5 2-15,0-1-4 16,3 1 0-16,4-4-4 16,7-6-1-16,3 0-35 15,4 0-15-15,11-10-35 16,7-5-16-16,-1 2-41 15</inkml:trace>
  <inkml:trace contextRef="#ctx0" brushRef="#br0" timeOffset="24558.829">29528 2400 212 0,'3'-19'82'0,"-3"9"-64"0,0 1 13 0,0 6 3 0,0 0-5 16,0-10 1-16,0 13-6 15,0-3-1-15,0 3-12 16,0 10 2-16,0 5 3 0,4 4-6 15,-1 6-3-15,1 6-7 16,3 7 0-16,0-3 0 16,3 2 2-16,1 7-3 15,-4 6 0-15,0-3-1 16,0-3-2-16,-3-3-39 16,-1-16-19-16,4-6-72 15</inkml:trace>
  <inkml:trace contextRef="#ctx0" brushRef="#br0" timeOffset="24818.037">29849 2315 228 0,'3'-3'88'0,"-3"6"-69"0,4 6 13 0,-4 1 0 16,3-1-11-16,1 13-1 15,3 3-10-15,0-3-2 16,0 6-4-16,0 1-3 0,3 8 2 16,1-2-4-16,0 6 0 15,-1 2 1-15,-3-2 0 16,0-6-5-16,-3-7-1 16,-1-6-35-16,1-13-15 15,-1-9-57-15</inkml:trace>
  <inkml:trace contextRef="#ctx0" brushRef="#br0" timeOffset="25384.788">29764 2494 200 0,'7'9'77'0,"0"-6"-60"0,7 7 4 15,-7-4-1-15,4 0-8 16,3 1-2-16,7-1-5 15,4-3-2-15,3 0-1 16,0-3-4-16,4-3 1 0,0 0-15 16,3-3-6-16,0-4-7 15,0-2 0-15,1-4 14 16,-1-3 6-16,-7 0 6 0,-3 0 4 16,-7 4 2-16,-4-7 3 15,0 0 10-15,-7 0 5 16,0-3 2-16,-4 6 1 15,1 6 2-15,-4-2 3 16,-4 5-6-16,-6 10-4 16,-4 10-5-16,-7 15-1 15,3-3-5-15,0 15 0 16,1 1-1-16,-1 3 1 16,4 0-2-16,7-4 1 15,7 1-2-15,7-4 2 16,11-12 0-16,10 0 1 15,11-12 0-15,10-4 0 16,-3-6 4-16,-4-3 3 0,-7 0-6 16,-3-7-3-16,-7 1-1 15,-7-1 1-15,-11 4-1 16,-7 0 2-16,-11 3-4 16,-14-3-2-16,-10 12 0 15,-7-3-1-15,-1 6 0 16,8 4 0-16,7-4-3 15,3 1 0-15,15-10-16 16,10 0-7-16,10-7-40 16,15-2-17-16,7-7-54 15</inkml:trace>
  <inkml:trace contextRef="#ctx0" brushRef="#br0" timeOffset="25760.018">30709 2246 260 0,'0'0'99'0,"0"0"-77"0,4-3 11 16,-1 3 0-16,4-3-12 15,4-3 1-15,7-1-13 16,6 4-5-16,5-6-3 15,-1 9-1-15,0-7 2 0,0 7-17 16,-3 0-4-16,-4 7-110 16,0-4-53-1,-7 6 86-15</inkml:trace>
  <inkml:trace contextRef="#ctx0" brushRef="#br0" timeOffset="25909.592">30695 2487 184 0,'7'7'68'0,"7"-4"-52"0,15-6 10 0,-15 3 1 16,10-3-15-16,8-1-7 15,3-5-21-15,1 9-7 16,-1-9-66-16,0-4-27 16</inkml:trace>
  <inkml:trace contextRef="#ctx0" brushRef="#br0" timeOffset="26239.215">31147 1958 288 0,'0'22'107'0,"7"-7"-83"0,10 4 8 16,-2-10-2-16,9 4 1 15,12-4 6-15,6 7-9 16,4-3-4-16,0-4-14 16,-4 0 2-16,-7 10 2 0,-7 6-1 15,-6 4 2-15,-15 21-6 0,-7 3-1 16,-7 3-2-16,-8 10-1 16,-2-16-3-16,-1 13-2 15,1 0-4-15,-1-10-2 16,0-3-33-16,4-3-13 15,0-12-34-15,3-10-11 16,1-9-41 0</inkml:trace>
  <inkml:trace contextRef="#ctx0" brushRef="#br0" timeOffset="27215.309">29580 3842 252 0,'-3'-9'96'0,"3"5"-75"0,3-2 6 0,-3 3-4 16,4 0-7-16,3-3 3 15,0-4-4-15,4-2-1 16,3-1-8-16,7-3-2 0,4 4 2 15,3-4 1-15,0 13 1 16,0 3 0-16,1 3 2 16,-1 7-3-16,-4 15 1 15,-2 3-1-15,-5 0 1 16,-3 4-2-16,-7-1-1 16,-3 3-1-16,-11 1 0 15,-7 3-2-15,-4 5-2 16,-3 4 1-16,0-3 1 15,3-3-1-15,4 0-1 16,7-10-2-16,3-9 1 16,4-3-1-16,8-3 0 15,6-7 2-15,7-9 0 0,7-9 0 16,4-1 2-16,0-5-1 16,-1 5-1-16,-3-2-13 15,-3 2-6-15,-4 1-39 16,-3 6-15-16,-4-10-61 15</inkml:trace>
  <inkml:trace contextRef="#ctx0" brushRef="#br0" timeOffset="27609.425">30240 3597 260 0,'11'0'99'0,"-4"0"-77"0,0 0 9 0,-4 10-2 0,1-1-13 16,-1 16-4-16,1 7-7 15,3 5-2-15,0 4-1 16,0 6-2-16,4-3 3 0,-1 0-2 16,4-10-1-16,-3 1 1 15,0-1-1-15,-1-2-7 16,-3-7 0-16,0-6-28 15,0-4-9-15,0-8-75 16</inkml:trace>
  <inkml:trace contextRef="#ctx0" brushRef="#br0" timeOffset="27789.281">30201 3914 224 0,'14'-6'85'0,"-3"3"-66"0,10 0 3 0,-7 3-3 16,0 0-12-16,4 0-4 16,3 0-2-16,4 0-1 15,0 0 0-15,-1-7-25 0,5 7-8 16,-1-9-65 0</inkml:trace>
  <inkml:trace contextRef="#ctx0" brushRef="#br0" timeOffset="28281.295">30533 3607 216 0,'-14'-16'82'16,"7"13"-64"-16,7 3 13 0,0 0 3 0,3-3 2 16,4 0 3-16,4 0-4 15,3 0 1-15,4-1-20 16,6 1 2-16,5 0 2 0,-1 3-5 15,0 3 2-15,-3 4-6 16,-8-1 1-16,-6 3 2 16,-8 7 1-16,-6-7-6 15,-1 10-3-15,-3 0-6 16,4 0 0-16,-1 0 0 16,4-1 0-16,4 1-3 15,-1 0 2-15,4 3-1 16,4 0 0-16,3 0 2 0,0 0 2 15,4 0-3-15,0-3 0 16,-1-1 1-16,4 4 2 16,-3-3-1-16,0 0-1 15,-4 0-2-15,-4-10 1 16,-6 10 3-16,-1-3 1 16,-6-7-1-16,-4 0 1 15,-7 1 0-15,-4-1 1 16,-3-2-5-16,-4-1-1 15,0-3-2-15,4 0 3 16,4 0-11-16,6-3-4 16,4 0-19-16,11-3-7 15,3 0-27-15,7-3-11 16,10 3-59-16</inkml:trace>
  <inkml:trace contextRef="#ctx0" brushRef="#br0" timeOffset="28707.244">31203 3554 232 0,'0'0'88'0,"0"0"-69"0,0 0 17 0,0 0 3 16,0 0-6-16,4 0 1 0,3 0-11 15,7 0-1-15,4 0-13 16,3 0-8-16,3 0-1 0,1 0-2 16,0 3 0-16,-1 3-38 15,-2-3-15-15,-5 3-81 16</inkml:trace>
  <inkml:trace contextRef="#ctx0" brushRef="#br0" timeOffset="28882.955">31231 3742 216 0,'11'9'82'0,"0"-9"-64"0,13-3 11 16,-13-3 2-16,7 6-19 0,3-3-4 15,3-4-7-15,1 7-4 16,0 0-67-16,-1 0-30 16,5 0 11-16,2 7 9 15</inkml:trace>
  <inkml:trace contextRef="#ctx0" brushRef="#br0" timeOffset="29346.436">31888 3353 248 0,'10'-6'93'0,"-10"12"-72"0,-10 6 9 0,3-2-1 0,-8 2-11 15,-2 4-3-15,-4 0-4 16,-4 6 0-16,4-10-6 15,3 4-3-15,4-4 1 0,7-2-4 16,3 9 0-16,8-10 1 16,3 4 2-16,4-4-1 15,6 4-1-15,4-4 3 16,1 0 0-16,2 4-4 16,1-1-1-16,0 7 1 15,-1 6 2-15,1-6 4 16,-4 6 2-16,0 0-1 15,-3 4 1-15,-4-8 0 16,-3 8 1-16,-4-7 2 0,-4-4 1 16,1-2-3-16,-4-3 0 15,-4 2-3-15,-3-2 0 16,-3-4-6-16,-1-9 1 16,-3 7 0-16,0-4 0 15,-4-6-14-15,4-4-5 16,0-2-34-16,0-10-14 15,7-3-66 1</inkml:trace>
  <inkml:trace contextRef="#ctx0" brushRef="#br0" timeOffset="29607.878">31891 3425 244 0,'0'0'90'0,"0"0"-70"0,4 0 8 0,-4 0 0 0,0-3-8 16,3 0-2-16,4 0-4 15,0-4-1-15,4 1-7 16,-1 0-2-16,5-4 2 0,2 4-1 16,8 0 0-16,3-4-6 0,7 7-1 15,4-6-2 1,4-1 3-16,-5 1-29 15,-2 0-12-15,-5-4-84 16</inkml:trace>
  <inkml:trace contextRef="#ctx0" brushRef="#br0" timeOffset="30278.138">31598 3058 264 0,'4'-12'101'0,"-11"8"-78"0,-7-2-5 16,7 6-5-16,-7 0-8 15,-8 0 2-15,-13 3-4 16,-11 0 0-16,-17 4-1 16,-11 2-2-16,-8 4 3 0,-20-1-2 15,-18 7 2-15,-3 3-2 16,-25 6-1-16,-8 7 1 15,-2 9-1-15,-15-1 0 16,7 5 0-16,11 5 4 16,0 13 5-16,10 12-5 0,21 10 0 15,19 12-4-15,13 1-1 16,11 21 1-16,17-6 0 16,25-6 0-16,29-4 2 15,24-18 1-15,49-10 3 16,36-15 10-16,60-16 5 15,31-22-9-15,43-15-4 16,35-17 10-16,18-5 5 16,10-10 6-16,22-10 2 15,-15-11-5-15,-3-26-4 16,-18-13-10-16,-24-6-5 16,-46-3-7-16,-36-18 0 15,-42-1-9-15,-42 0-4 0,-50-12 0 16,-35-13 2-16,-46 0-9 15,-45 3-4-15,-29-5 6 16,-35 30 5-16,-32 29-1 16,-25 40-1-16,-38 29-20 15,-4 21-10-15,-11 16-97 16</inkml:trace>
  <inkml:trace contextRef="#ctx0" brushRef="#br0" timeOffset="31327.878">18214 9746 292 0,'-7'-6'110'0,"7"-7"-86"0,10-24 7 16,1 15-4-16,14-22-2 15,14-9 2-15,10-1-1 16,7 1-1-16,1 0-14 15,3 21 7-15,3 7 4 0,1 16 0 16,-8 12-1-16,-6 22-5 16,-12 28 0-16,-6 16-9 15,-14 0-2-15,-11 25-3 0,-14 26 1 16,-14 2-2 0,-11 22-1-16,-3 19 1 0,-1-3-1 15,1 12 2-15,7-18 1 16,10-13 1-16,11-22 0 15,11-28-2-15,17-28-2 16,21-22 5-16,22-26 4 16,13-21-3-16,19-28 2 15,16-29-3-15,8-6 2 16,0 3-4-16,4 3 0 16,-4 4-23-16,-36 15-9 15,-17 6-96-15,11 7-43 16,-18 6-1-1</inkml:trace>
  <inkml:trace contextRef="#ctx0" brushRef="#br0" timeOffset="32829.305">25802 8896 260 0,'-17'-59'96'0,"17"59"-75"0,-18-57 12 0,14 51 2 16,-3-16-6-16,0 3 3 16,4-6-7-16,-1-15-3 15,8 8-12-15,6-2 2 0,11-1 4 16,15 1 3-16,13 5 3 16,11 14-1-16,7 5 2 15,-3 10-4-15,-1 16-2 16,-3 12-1-16,-18 4 3 15,-10-7-5-15,-4 19 2 16,-6 18-5-16,-12 7-1 16,-10 13-6-16,-7-19-3 0,0-10 2 15,-7 10 0-15,0-10-4 16,-4 3 1-16,4-12 0 16,-4 13 0-16,4-17 0 15,4-2 0-15,3 0-3 16,3-7 0-16,4-6 2 15,7-6 0-15,0 0-2 16,14-10 2-16,-3-3 1 16,31 1 0-16,-6-4-3 15,24 13 2-15,-14-4 1 16,21 19 2-16,-18-6-1 16,11 13-1-16,-10-7 1 15,-8 10 1-15,-7-6-1 0,-13 15 2 16,-5-9 4-16,-20 18 6 15,-1-9-5-15,-20 7 0 16,3-10-2-16,-29 6-1 16,8-3-3-16,-43 19 1 15,15-15-7-15,-25 24 1 16,14-22-4-16,-14 7 2 16,17-13-24-16,0-6-8 15,15-9-34-15,14-13-13 16,6-4-107-1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2:29.7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11970 9147 264 0,'-11'0'99'0,"8"0"-77"0,-4-6 7 16,7 6-1-16,-4 0-13 15,1 0-3-15,-1-3-3 16,0-3-1-16,1-4-4 15,-1-5 6-15,4-7 5 0,0-10-1 16,0 1 0-16,4-7 0 16,-1-9 2-16,5-9-5 15,2-19 1-15,4-10-7 0,4 3-1 16,3 10-4-16,0 9-1 16,0 13 3-16,1 13 1 15,-1 15-1-15,-4 12-2 16,1 13 1-16,0 13 1 15,-1 19-1-15,-3 12-1 16,0 6 1-16,1 0 1 16,-1-6-3-16,0 0 0 15,0-12 1-15,0-10 0 16,4-6-3-16,-1-10 2 16,4-9-1-16,1-9 0 15,-1-1 2-15,4-8 0 16,3-4 0-16,0 3 2 15,0 9-1-15,0 10 2 16,4 13-2-16,0 6-1 16,0 12 1-16,-4 4 1 0,-3 18-1 15,-4 6-1-15,0 4 1 16,0-10-1-16,-3-6 0 16,-4-9 0-16,0-10-38 15,-3-3-16-15,-1-9-79 16,4-7-61-1,0-9 76-15</inkml:trace>
  <inkml:trace contextRef="#ctx0" brushRef="#br0" timeOffset="464.91">12686 7912 248 0,'-11'-16'93'0,"8"13"-72"0,-4-3 11 0,3 3 3 0,4-4-12 16,0 4-4-16,4-3-8 15,3-3-3-15,3 5-4 16,8-2 2-16,3 3 3 0,4 3-1 16,0 3 1-16,-4 13 1 15,0-4 1-15,-3 17 1 16,-4 15 0-16,-7 6-2 16,-4 6 1-16,1-3-6 15,-4 4-1-15,-4-7-4 16,1-6-3-16,3-3 2 15,0-4 2-15,3-5-2 16,1-4-2-16,3-3-1 16,3-6 3-16,1-4 0 15,3-2 1-15,7-4 0 16,4-2 2-16,7-4-41 16,3-3-18-16,4 0-95 15</inkml:trace>
  <inkml:trace contextRef="#ctx0" brushRef="#br0" timeOffset="945.936">14030 8078 224 0,'-7'-75'85'0,"7"53"-66"0,3 0 16 0,-3 16 4 16,8 3-8-16,2 9 2 16,4 13-13-16,4 18-4 15,-1 13-9-15,1 7-5 0,0 2-1 16,-1 14 1-16,1 14 1 15,-4 4-4-15,0 0 1 16,-3-6 0-16,-1 3 2 16,-3-10-6-16,1-9-1 15,-1-19-29-15,0-6-13 16,-4-16-83 0</inkml:trace>
  <inkml:trace contextRef="#ctx0" brushRef="#br0" timeOffset="1144.395">13928 8595 212 0,'17'0'82'0,"4"-6"-64"0,18-13 15 16,-18 10 2-16,11-10-12 15,3 0-3-15,8 0-11 16,-1 7-4-16,8-1-3 15,10 4-2-15,3 3 1 0,4 9-122 16</inkml:trace>
  <inkml:trace contextRef="#ctx0" brushRef="#br0" timeOffset="1471.466">14866 7786 260 0,'-7'-12'99'0,"3"12"-77"0,4 0 7 0,0 0-3 16,4 9-12-16,0 10-3 15,3 16-6-15,3 24-4 0,1 26 0 16,3 6-1-16,0 15 0 0,0 26 0 16,4-6 0-16,-4-4 2 15,0 6 1-15,4-12-6 16,-1-18 0-16,1-23-34 16,0-16-16-16,3-18-65 15</inkml:trace>
  <inkml:trace contextRef="#ctx0" brushRef="#br0" timeOffset="1786.733">15191 7884 236 0,'-7'-10'88'0,"3"13"-69"0,1 4 8 0,3 2 1 15,0 4-15-15,0 9-4 16,0 15-2-16,0 10 0 16,3 7-3-16,1-1-3 0,-1 3 2 15,1 1-2-15,-1-1-1 16,1-3-2-16,3-6 1 16,3 1 1-16,1-11 2 15,3-9-3-15,4-9 0 16,-1-6 1-16,8-13 0 15,3-3 0-15,4-13 2 16,0-3-21-16,-1 3-7 16,1-2-91-16</inkml:trace>
  <inkml:trace contextRef="#ctx0" brushRef="#br0" timeOffset="2057.8">15480 7749 272 0,'-14'9'104'0,"10"1"-81"0,8 12 7 0,-4-10-1 16,3 7-16-16,4 9-2 16,0 19-3-16,4 28 2 15,0 4-5-15,3 6-1 0,-4 24 0 16,1 17-2-1,-1-7 1-15,1 3-4 0,0 4 0 16,-1-17 1-16,4-18 2 16,0-19-28-16,1-18-11 15,2-14-99 1</inkml:trace>
  <inkml:trace contextRef="#ctx0" brushRef="#br0" timeOffset="2612.315">15998 8918 240 0,'-10'0'90'0,"6"0"-70"0,-3-9 8 16,0 9 0-16,4-9-6 16,-4-1-1-16,3 1-3 15,1-7-1-15,-1-6-9 16,1-3 4-16,3-9 1 0,0-13 0 16,3-13 2-16,4 4-8 0,4 5-2 15,-1 4-3-15,4 13-2 16,1 6 1-16,-1 9 1 15,-4 9-1-15,4 10 2 16,0 16-2-16,-3 15-1 16,3 13 1-16,0 0 1 15,-3-3-1-15,-1-10-1 16,1-2-2-16,3-4 1 16,0-13 1-16,0-6 2 15,0-6-3-15,4-3 0 16,0-3 1-16,-1 3 2 15,1 0-1-15,3 6 2 16,0 3-2-16,1 4-1 16,-1 2 1-16,3 4 1 15,-2-4-1-15,-5 7-1 0,1-9-6 16,-1 5-1-16,-2-2-30 16,-1-1-13-16,-4-2-54 15,8 2-62 1,-4 4 45-16</inkml:trace>
  <inkml:trace contextRef="#ctx0" brushRef="#br0" timeOffset="3092.885">17233 7877 216 0,'-10'-28'82'0,"6"16"-64"0,1-7 22 0,-1 9 4 0,4 1-11 16,0 0-4-16,4 5-6 16,3 8-3-16,0 8-10 15,3 13-4-15,4 16 0 0,4 28 3 16,3 6 2-16,0 7-5 15,1 2-2-15,2 20-2 16,1-1-2-16,0-9 1 16,-1-12 1-16,-3-13-3 15,-3-3 0-15,-4-19-23 16,-7-16-10-16,-3-3-35 16,-4-12-14-16,-7-10-35 15</inkml:trace>
  <inkml:trace contextRef="#ctx0" brushRef="#br0" timeOffset="3301.574">17092 8395 244 0,'-7'0'93'0,"11"3"-72"0,10-3 16 0,-7 0 2 16,7-3-8-16,3-4-1 15,12-2-14-15,13 0-7 16,14 2-6-16,12-2-3 0,2 0 1 15,4 2-1-15,7 4 2 16,7 0-3-16,-6 0 0 16,-8 3-37-16,-11 0-14 15,-6 0-82 1</inkml:trace>
  <inkml:trace contextRef="#ctx0" brushRef="#br0" timeOffset="3602.067">18048 7642 280 0,'-3'-19'107'0,"3"19"-83"0,0 4 4 15,0 5-2-15,0 10-11 0,3 9 0 16,4 10-1-16,0 12 2 15,4 22-9-15,3 25 0 16,0 3 3-16,-3 13-6 0,3 16 0 16,0-13-2-16,0-10-2 15,4-5 1-15,-1-13 1 16,-3-19-10-16,0-19-2 16,1-19-33-16,-1-18-11 15,0-13-83 1</inkml:trace>
  <inkml:trace contextRef="#ctx0" brushRef="#br0" timeOffset="4160.283">18295 7849 272 0,'-11'-6'101'0,"8"0"-78"0,3-10 9 16,0 7 0-16,3-7-3 15,8-9 5-15,10-13-9 16,11-6-6-16,3 4-10 16,4-1 3-16,3 16 1 0,-3 3-2 15,4 12-1-15,-5 13 5 16,-2 16 4-16,-8 13 6 0,-7 5 4 15,-7 4-6-15,-7 0-2 16,-7-4-8 0,-3 1-3-16,-1 0-8 0,1-1-3 15,3-2 0-15,0 6 0 16,7-7 1-16,3 10 2 16,11-6-3-16,8-4-2 15,6-6-1-15,4 0 3 16,0 1 2-16,3-4 2 15,-3-3-1-15,-4 0-2 16,0-4 1-16,-3 4-1 16,-7-3 0-16,-8 3 2 15,-3 3-1-15,-10 3-1 16,-4 13 3-16,-11 3 0 16,-10 3-1-16,-14 0-2 0,-11 0-2 15,-14-6 1-15,-7 3-21 16,7-6-10-16,0-10-28 15,4 0-12-15,-1-6-31 16,11-6-12-16,0-1-20 16</inkml:trace>
  <inkml:trace contextRef="#ctx0" brushRef="#br0" timeOffset="5132.835">12499 6658 244 0,'0'-25'90'0,"0"21"-70"0,3 8 13 0,1 5-1 15,3 13-13-15,0 12-1 16,0 7-6-16,-3 6 0 16,-4 13-7-16,-4 15 6 0,-3 7 2 15,0-7-4-15,-4-6-3 16,4-6-1-16,0-13-1 16,0-10-2-16,0-5 1 15,4-13-2-15,-1-3 2 0,1-10 0 16,3-9 3-16,0-9 1 15,0-10 1-15,0-6-2 16,3-22 1-16,1-16-2 16,-1-6 0-16,1 3-3 15,3 4-2-15,3-1 1 16,5 0-1-16,2 0-3 16,1 10 2-16,6 0 3 15,1 15 1-15,3 13 5 16,1 13 5-16,2 18-5 15,1 16 0-15,0 12 0 16,-4 10 0-16,0 9-4 16,1 20-1-16,-1 11-6 15,0-5 0-15,-3-14 5 0,-1-2 4 16,-2-19-6-16,-1-3 1 16,-4-16-23-16,-3-13-8 15,-6-5-23-15,-5-10-6 16,-10-4-13-16,-4-2-5 15,-6-4-38 1</inkml:trace>
  <inkml:trace contextRef="#ctx0" brushRef="#br0" timeOffset="5271.665">12647 7169 244 0,'14'19'90'15,"4"-13"-70"-15,14-3 4 0,-15-6-5 0,8-3-12 16,3-7-2-16,11-3-5 15,14-2-3-15,14 2-108 16,11 6-50-16</inkml:trace>
  <inkml:trace contextRef="#ctx0" brushRef="#br0" timeOffset="6214.824">14834 6896 236 0,'4'-22'88'0,"-4"19"-69"0,-4-3 24 16,4 6 5-16,0 0-14 16,-3 9-2-16,-1 7-15 15,4 6-3-15,0 12-8 16,0 10-2-16,4 16 0 0,-1-4-2 15,1-3-2-15,3 1 1 16,0-7 1-16,0 0-1 16,0-6-1-16,4 2-2 0,3-8 1 15,3-4-1 1,8-9 0-16,7-9 4 0,7-7 1 16,-1-6 1-16,1-6 0 15,4-7 2-15,-8-2 1 16,-3-7 3-16,-4-4 4 15,-3-5-2-15,-8-16 1 16,-3-3-3-16,-7-7-1 16,-3 1-5-16,-8 12-3 15,-6 10 2-15,-4 9 0 16,-8 6-4-16,-6 9 1 16,-7 10-2-16,-7 10-2 15,-1 5 3-15,8 4 2 16,7 9 0-16,7-6 2 15,7-6-7-15,6-3 1 0,12-13-1 16,10-13-1-16,7-15 4 16,4-10 0-16,3 1 1 15,0-7 0-15,-3-3 11 16,-4-3 5-16,-7-7-8 16,-7 1-2-16,-7 2-4 15,-7 4 1-15,-10 13-2 16,-8-1 2-16,-10 7-2 15,-4 9-1-15,-3 3-2 16,3 9 1-16,4 10-1 16,6 7 0-16,8 8-14 15,7 4-4-15,11 0-32 16,6 3-14-16,11 3-34 0,18 3-12 16,7-9-2-1</inkml:trace>
  <inkml:trace contextRef="#ctx0" brushRef="#br0" timeOffset="6935.473">17695 6836 220 0,'4'-9'85'0,"-8"9"-66"0,4-9 19 0,-3 9 3 15,-1-7-8-15,1-2 0 0,-1-4-3 16,-3-2-1-1,0-1-16-15,0 3 1 0,0 4 2 0,-4 3-4 16,1 15 1-16,-8 7-4 16,4 9 0-16,0 6-3 15,-4 13-1-15,1 25-3 16,-1 13-2-16,7-1 5 16,8-5 4-16,10 2-3 15,7-9 2-15,7-13-1 16,8-9 3-16,9-22-1 15,12-15 2-15,10-10-6 16,3-6-1-16,1-7-9 16,-8 0-2-16,-6 4-60 15,-1 0-28-15,-3 2-75 16</inkml:trace>
  <inkml:trace contextRef="#ctx0" brushRef="#br0" timeOffset="9862.3">11275 10797 236 0,'-7'-13'90'0,"0"10"-70"0,0 0 10 0,0 3-1 16,0 3-4-16,-4 3 2 15,-3 7-2-15,-4 15 0 16,-3 28-14-16,-4 20 4 0,1 21 5 16,-1 47 0-16,0 47 0 15,8 44-8-15,6 73-3 16,7 52-3-16,15 42-1 15,21 12-6-15,17-1 1 16,15-39-2-16,6-48 0 16,8-57 0-16,10-30 0 15,0-48 4-15,-7-44 1 16,-10-34-1-16,-8-28-2 0,-6-26-19 16,-8-21-8-16,-6-25-101 15,-5-26-82 1,-6-12 71-16</inkml:trace>
  <inkml:trace contextRef="#ctx0" brushRef="#br0" timeOffset="11363.707">12404 14352 208 0,'-7'13'79'0,"0"-10"-61"0,-4-9 12 0,4 2 2 16,0-8-6-16,-4-1 2 15,1-12-7-15,-1-6-1 16,1-7-11-16,-1-9 1 0,-3-28 3 0,0-19 2 16,0-16 3-1,0-34-10-15,-1-10-2 16,5-31-4-16,6 4-2 0,8-8 1 15,3-2-1-15,7 28 0 16,4 28 0-16,-1 25 2 16,4 29 1-16,1 28 1 15,-1 24 0-15,0 23-5 16,0 31 1-16,4 29 2 16,3 18 1-16,0 6-1 15,0 32-2-15,1 6 1 16,-1-3-1-16,0 12 2 15,0-3 3-15,-3-18-2 16,3-32 0-16,0-31-1 16,1-38-2-16,2-34 1 0,5-16 1 15,3-41-3-15,13-13-2 16,8 7 4-16,4 10 1 16,-1 12 0-16,-6 18-2 15,-8 23 3-15,-3 21 0 16,-4 20-1-16,-3 27 1 15,-3 29-2-15,-5 13-1 16,1 12-2-16,0 34 1 16,0 10 3-16,-4 19 1 15,4 15-4-15,-1-6 1 16,5 12 0-16,-5-21 2 16,1-38-17-16,-4-34-6 15,0-35-41-15,-3-41-15 16,7-31-59-16</inkml:trace>
  <inkml:trace contextRef="#ctx0" brushRef="#br0" timeOffset="12161.155">14383 11897 152 0,'0'-38'57'0,"-4"26"-44"0,4-4 14 0,0 13 5 16,4 0 6-16,3 9 4 15,7 13-7-15,11 28-2 16,3 6-18-16,0 7 2 0,4 12 3 16,0 28-5-16,-4 10 2 15,0 6-8-15,0 44-1 16,0-3-4-16,1 18-3 16,-1 1 0-16,-3-7-1 15,-4-2 0-15,0-17 2 16,-3-25-1-16,-4-24 2 15,-4-26-18-15,1-19-6 0,-8-18-72 32,1-22-42-32</inkml:trace>
  <inkml:trace contextRef="#ctx0" brushRef="#br0" timeOffset="12431.27">14263 13186 252 0,'0'15'93'0,"10"-11"-72"0,8-1 3 0,-7-3-3 16,10-3-2-16,14-4 3 16,14-2-1-16,11-10-1 15,7 7-10-15,0-4-4 0,8 6-2 16,13 1-2-16,3 0-2 15,1 2 1-15,3 1 1 16,18 0 1-16,4-7 1 16,3-5-31-16,10-14-12 15,15-2-97 1</inkml:trace>
  <inkml:trace contextRef="#ctx0" brushRef="#br0" timeOffset="13077.295">19025 10916 248 0,'-3'-60'93'0,"3"60"-72"0,7-9 16 0,-7 9 4 0,10 15-9 16,-3-2 1-16,18 50-12 15,-4-13-3-15,29 69-10 16,-11-25-1-16,24 72 0 0,-17-34-1 16,10 87-1-16,-13-59-1 15,-5 91 0-15,-9-66-5 16,-5 75 1-16,-6-72 0 15,-4 60 2-15,-3-63-1 16,-8 32-1-16,1-58-8 16,-1 17-5-16,-3-41-22 15,4-19-10-15,-1-28-29 16,1-26-11-16,-1-11-28 16</inkml:trace>
  <inkml:trace contextRef="#ctx0" brushRef="#br0" timeOffset="13466.175">20221 10141 240 0,'-39'28'90'0,"39"-28"-70"0,-45 76 8 15,38-64 0-15,-11 57-2 16,4-12 2-16,-7 74-4 16,6-27-3-16,1 96-11 15,4-40-2-15,10 113 2 0,0-75-8 16,24 147-1-16,-6-104-1 15,56 129 2-15,-24-110-1 16,31 76-1-16,-25-98 1 16,36 35 1-16,21 0-3 15,-18-66 0-15,-10-54-10 16,-15-37-3-16,-6-31-39 16,-8-13-16-16,-3-28-57 15</inkml:trace>
  <inkml:trace contextRef="#ctx0" brushRef="#br0" timeOffset="14186.334">21071 13214 236 0,'-17'-9'88'0,"17"9"-69"0,-18-16 6 0,15 16-2 16,-8-19-4-16,0 10 1 16,-3-35-7-16,4 6-3 15,-4-50-5-15,3 16 3 0,0-85 4 16,1 35-4-16,10-75 0 15,0 43-4-15,10-47-1 16,-2 51-3-16,9-1-3 16,-3 32 2-16,11 22 2 15,-7 19 2-15,10 37 3 16,-3 6 3-16,6 51 2 16,-6-3-8-16,7 43-1 15,-8-9-2-15,8 57 0 16,-7-23 0-16,3 29 2 15,-7-26-3-15,7 11 0 16,-6-20-1-16,6-28 0 16,-3-10 4-16,17-30 1 15,-10-4-1-15,21-16-2 0,-11 4 1 16,11-4 1-16,-7 4-1 16,7 21 2-16,-11-2-2 15,11 53-1-15,-11-13 1 16,11 31-1-16,-11-12 0 15,8 47 2-15,-11-25-1 16,3 16-1-16,-7-26-2 16,4 17-1-16,-11-23-45 15,4 9-20-15,-7-18-67 16</inkml:trace>
  <inkml:trace contextRef="#ctx0" brushRef="#br0" timeOffset="14604.363">22684 11427 248 0,'0'12'93'0,"0"-12"-72"0,17 60 9 15,-17-51 2-15,14 23-11 16,-3-4-2-16,17 31-9 15,-7-12-2-15,15 41-4 16,-8-19-1-16,14 32 3 0,-10-23-5 16,17 41-1-16,-10-25 0 15,7 22 2-15,-7-22-3 16,0 22-2-16,-8-25-20 16,-2-9-8-16,-8-20-55 15,-7-11-67 1,-4-14 38-16</inkml:trace>
  <inkml:trace contextRef="#ctx0" brushRef="#br0" timeOffset="14863.339">22490 12364 252 0,'-43'7'96'0,"43"-7"-75"0,0-4 6 0,0 4-2 15,7-6-7-15,-3 3 1 16,24-6-1-16,-3-1-2 15,28-5-8-15,-11 2 4 0,29-15 3 16,-19 9-9-16,51-3-4 16,-22 3-1-16,42-6 1 0,-27 6 1 15,48-12 1-15,-31 12-5 16,46-15-1-16,-36 9-32 16,22-22-15-16,-36 18-50 15,40-15-62 1,-40 13 46-16</inkml:trace>
  <inkml:trace contextRef="#ctx0" brushRef="#br0" timeOffset="15251.886">25591 10383 208 0,'52'34'77'0,"-52"-34"-60"0,57 66 10 0,-50-53 1 15,25 30-3-15,-8-5 2 16,40 59-6-16,-15-21-3 16,22 55-10-16,-18-24-1 0,14 65 3 15,-18-40 5-15,15 78 5 16,10 75-8-16,-18-40-2 0,-10 3-6 16,-11-23-3-16,-6-18-5 15,-8 0-2-15,-7-22-30 16,-4-12-14-16,-6-10-84 15</inkml:trace>
  <inkml:trace contextRef="#ctx0" brushRef="#br0" timeOffset="16030.603">28155 1312 232 0,'4'-41'88'0,"-4"22"-69"0,0 3 13 15,0 10 0-15</inkml:trace>
  <inkml:trace contextRef="#ctx0" brushRef="#br0" timeOffset="16199.007">28152 1252 460 0,'-4'41'41'0,"-3"18"-20"15,0 17-2-15,0 21-1 0,0 16-8 0,-4 9-3 16,4 25-4-16,0 7 0 15,4 0-2-15,3 12-1 16,3-16 1-16,4-9-1 16,4 1-9-16,3-14-2 15,0-15-27-15,4-31-13 16,3-17-92 0</inkml:trace>
  <inkml:trace contextRef="#ctx0" brushRef="#br0" timeOffset="16769.073">28543 1638 184 0,'0'-16'71'0,"4"7"-55"0,6-10 17 16,-3 9 7-16,8-5-12 15,9-4-4-15,12-6-5 16,16-6 0-16,15 9-10 16,4-3 6-16,-4 15 2 0,-3 10 2 15,-1 10 3-15,-7 8 3 16,-3 7 2-16,-10 0-1 15,-12-6-1-15,-9 16-10 16,-15 2-2-16,-11 14-5 16,-10 8-3-16,0 4-5 0,-4-13 0 15,4 3 0-15,4-9 2 16,3-6-3-16,7-4 0 16,3-5-1-16,8-1 0 15,-1-9 2-15,29 12 0 16,-11-9 0-16,29 12 0 15,-1 4 0-15,-3 0 0 16,-4 2 0-16,-6-5 0 16,-8-4 0-16,-10 7 2 15,-11-7 1-15,-14-3 3 16,-11 10-3-16,-13-10-2 16,-19 7 2-16,-17 9 0 15,-7 9-8-15,0 7-2 0,-3-7-27 16,-1-3-13-16,4-6-30 15,4-10-12-15,6 4-50 16</inkml:trace>
  <inkml:trace contextRef="#ctx0" brushRef="#br0" timeOffset="17115.688">27234 3902 264 0,'4'3'101'0,"7"-3"-78"0,20-10 6 0,-6 1-2 16,21-10-6-16,17-12-1 15,19-13-6-15,34-9-4 16,25-1-5-16,21-8-6 0,22-4 0 16,27-13 1-16,8-2 2 15,28 6-3-15,0 2-2 16,7 17 4-16,-25 9 3 16,-3 6-1-16,-28 19-2 15,-36 7-58-15,-21 11-24 16,-17 14-45-1</inkml:trace>
  <inkml:trace contextRef="#ctx0" brushRef="#br0" timeOffset="17624.397">28272 3983 184 0,'-4'-9'71'0,"4"-1"-55"0,0 4 17 0,0 6 7 0,0 0-1 15,4 9 4-15,3 7-18 16,0 12-4-16,0 13-13 16,0-6-1-16,3 30 0 0,1-8-3 15,3 15-3-15,-3-3 0 16,3 22 1-16,-4-19-3 16,8 16 0-16,-4-22-19 15,7 3-7-15,-3-13-41 16,7-6-19-16,-4-9-18 15</inkml:trace>
  <inkml:trace contextRef="#ctx0" brushRef="#br0" timeOffset="17915.16">28769 4281 284 0,'-7'0'107'0,"7"0"-83"0,-14 28-5 0,10-22-6 16,-3 7-10-16,0-4 0 16,0 4-3-16,0-4-1 0,4 1 1 15,3-4 0-15,3-3 2 0,1-3-1 16,10 0-1-16,-4 0 1 15,8 0 1-15,-4 0-28 16,0 6-9-16,-3-2-84 16</inkml:trace>
  <inkml:trace contextRef="#ctx0" brushRef="#br0" timeOffset="18196.085">29111 3607 276 0,'0'-25'104'0,"0"25"-81"0,0 6 3 0,0 3-4 16,0 20-3-16,0 8 1 15,0 13-7-15,0 7-3 16,0 2-5-16,0 7-4 0,4 6 2 15,-1 10-2-15,4-4 2 16,4-2-2 0,7-11-1-16,3-5-24 0,7-10-9 15,0-3-54-15,7-9-21 16,1-13 3 0</inkml:trace>
  <inkml:trace contextRef="#ctx0" brushRef="#br0" timeOffset="18675.785">29408 3566 260 0,'-15'-56'99'0,"15"37"-77"0,11 0 7 16,-4 19-3-16,4-3-5 16,3-3-1-16,7 6 1 15,7 0-1-15,0 0-11 16,8 0 10-16,2 6 7 0,1-3 6 15,0 3 5-15,-4 4-11 16,-6 2-4-16,-12 7-8 0,-10 6-1 16,-10 3-10-16,-4 7-4 15,0-1 0-15,0 1 2 16,3-4 0-16,4 1-1 16,4-1-2-16,3 0 1 15,0 1 1-15,3-1 2 16,1 0-3-16,3-2-2 15,4-1 2-15,6-3 2 16,5-3 0-16,2 0-1 16,5-7-2-16,-1 1 1 15,-3 0 3-15,-1 3 1 16,-6 3-1-16,-11 6-2 16,-7 6 1-16,-10 10 1 15,-11 3 1-15,-15-3 3 16,-13-6-3-16,-14-4-2 15,-1 4-7-15,4-1-4 16,4-8-27-16,6-7-14 0,12-4-20 16,3-8-8-16</inkml:trace>
  <inkml:trace contextRef="#ctx0" brushRef="#br0" timeOffset="19469.995">28229 6372 216 0,'-24'-78'82'0,"24"78"-64"0,-11-97 11 0,7 81-1 15,1-3-3-15,-1 0 2 16,4 10 0-16,0 0 1 15,7 24-15-15,1-2 1 0,6 21 2 0,0-5-4 16,3 14 1-16,1-5-8 16,3 25-1-16,-3-13-2 15,7 25-2-15,-4-15-10 16,7 9-6 0,-7-13-41-16,7 16-15 0,-7-15-58 15</inkml:trace>
  <inkml:trace contextRef="#ctx0" brushRef="#br0" timeOffset="19862.667">28713 6219 276 0,'-4'-38'104'0,"4"38"-81"0,-3-28 5 0,3 25-2 0,0 0-8 15,0-1-1-15,3 11-3 16,-3-1 1-16,7 19-8 16,0 0-4-16,11 13-2 0,-4-7-1 15,7 10 2-15,-3 0-1 16,6 15-1-16,-6-9-10 16,7 6-4-16,-4-9-39 15,0-6-16-15,-3 0-57 31</inkml:trace>
  <inkml:trace contextRef="#ctx0" brushRef="#br0" timeOffset="20073.351">28670 6391 236 0,'14'-3'88'0,"-14"3"-69"0,25-3-3 0,-21 3-4 15,13-3-7-15,-3 0 0 16,18-4-3-16,-7 1 1 16,14-6-2-16,-8-1-1 0,5-3 3 15,-8 7-48-15,4 0-22 16,-1 5-28 0</inkml:trace>
  <inkml:trace contextRef="#ctx0" brushRef="#br0" timeOffset="20330.385">29143 5940 264 0,'-11'-29'101'0,"11"29"-78"0,-7-12 11 16,4 12 1-16,3 0-10 15,0 0-2-15,0 12-9 16,0-2-4-16,0 18-5 15,7 32-4-15,-4-13 2 0,1-3-2 16,7 9-1-16,-4-15 1 16,10 12-1-16,-3-13-18 15,11 1-8-15,10 3-63 16,1-10-28-16,-5-9 6 16</inkml:trace>
  <inkml:trace contextRef="#ctx0" brushRef="#br0" timeOffset="20805.62">29284 5868 220 0,'-7'0'85'0,"7"0"-66"0,7-4 8 0,-7 4 0 15,7-3 6-15,-3 0 6 16,13-9-5-16,-3-1-3 15,18-6-17-15,-7 7-2 0,7 2 1 0,-4 1 8 16,0 12 5-16,-3-3-8 16,-4 16 0-16,0 6-7 15,-7 0 1-15,-7-4-7 16,0 1-3-16,-3-3-1 16,-4-7-1-16,0 1-3 15,3-1 0-15,1-6 2 16,3 7 0-16,-4-1 3 15,5 0 1-15,6 13-1 16,0 0-2-16,0 3 1 16,0 4-1-16,0-1-3 15,-3-9 0-15,-4-4 4 16,0 4 1-16,0-3 0 16,-4 3 1-16,1-4-4 15,-11 4 0-15,3-6 1 16,-10 12 0-16,4-6 2 0,-12 3 1 15,5-4-17-15,-4-5-5 16,3 3-24-16,0-7-8 16,4-6-15-16,7-3-6 15,0 0-58 1</inkml:trace>
  <inkml:trace contextRef="#ctx0" brushRef="#br0" timeOffset="21080.573">29954 5579 316 0,'0'-19'121'0,"4"10"-95"0,6-1-2 15,-6 4-9-15,3 3-14 16,4-3 0-16,3 0-1 16,7-1 2-16,0 1-1 15,0 0-23-15,4 3-9 0,-4 3-49 16,4 6-21-16,-4 10 0 16</inkml:trace>
  <inkml:trace contextRef="#ctx0" brushRef="#br0" timeOffset="21228.798">30021 5858 220 0,'-3'6'82'0,"3"-6"-64"0,7 4-4 0,-7-4-8 16,3 0-6-16,8-7 0 16,7-5 0-16,3-13 0 15,4-4-93-15,6-2-41 16</inkml:trace>
  <inkml:trace contextRef="#ctx0" brushRef="#br0" timeOffset="21528.062">30473 5137 280 0,'3'9'104'0,"-3"10"-81"0,8 19 5 15,-8-13-4-15,3 6-12 16,1 4-2-16,-1 12-3 16,4 3 0-16,0 6-4 15,4 7-4-15,-1 0 0 0,1-4 3 16,3-5 1-16,0-7-8 15,4-7-2-15,-1-8-42 0,1-4-20 16,0-3-51 0</inkml:trace>
  <inkml:trace contextRef="#ctx0" brushRef="#br0" timeOffset="21817.863">30780 5087 200 0,'0'-19'74'0,"-4"22"-58"0,4 13 3 0,-3-4-2 0,3 10 0 15,0 7 4-15,0 5 6 16,3 1 4-16,1-1-17 16,-1-3-1-16,1-2 0 0,3-4-5 15,4 0-2-15,-1-6-6 16,4-4 0-16,0-2-2 15,0-4 0-15,1-9 0 16,-1 0 0-16,0 0-18 16,0-3-9-16,0-3-36 15,-3-4-14-15,-1 4-18 16</inkml:trace>
  <inkml:trace contextRef="#ctx0" brushRef="#br0" timeOffset="22036.576">30981 5090 244 0,'-4'-9'90'0,"1"12"-70"0,-4 0 10 0,3 3 2 16,1 3-9-16,-4 7 1 15,0 6-9-15,3 16-2 16,4 3-7-16,0 2-2 0,4 4 0 16,-1 7-2-16,4 2 1 15,0 19-2-15,4-6 2 16,-1 4-4-16,5-4-2 15,-1-10-25-15,0-9-11 16,0 0-66 0,4-6-56-16,-1-6 58 15</inkml:trace>
  <inkml:trace contextRef="#ctx0" brushRef="#br0" timeOffset="23088.801">17050 11803 232 0,'-7'0'88'0,"3"9"-69"0,-3 4 17 16,4-4 5-16,3 7-7 15,0 19 1-15,7 8-7 16,3 11 0-16,8 15-16 15,3 28 2-15,7 19 2 0,0 16-4 16,8 31-2-16,3-10-5 16,6 17-4-16,1 2 2 0,0-12 0 15,-4-9-4-15,1-7 1 16,-8-25-35-16,0-28-17 16,1-25-108-1</inkml:trace>
  <inkml:trace contextRef="#ctx0" brushRef="#br0" timeOffset="24032.284">24380 11132 224 0,'-10'-44'85'0,"10"44"-66"0,-7-37 10 0,3 30-1 15,4 1 1-15,0 0 5 16,0 9 1-16,0 0 0 15,7 19-18-15,0-3 3 0,8 18 3 16,-1-2 1-16,14 46 1 16,-7-12-10-16,14 29-2 15,-6-23-5-15,9 57-3 16,-9-29-2-16,2 22 0 16,-6-27-2-16,3 18-1 0,-7-25-2 15,1-10 1-15,-5-18-6 16,-3-7 0-16,-3-15-37 15,-4-22-15-15,0 0-45 16,0-32-19-16,-3 4 1 16</inkml:trace>
  <inkml:trace contextRef="#ctx0" brushRef="#br0" timeOffset="24724.693">24769 11170 228 0,'-8'-10'85'0,"8"10"-66"0,-3-3 12 0,3 3 3 16,0 0-7-16,0 0 1 15,0 0-4-15,0 0-1 16,0-3-12-16,0 0 7 0,0-7 2 15,0 1-2-15,3-16 2 16,1 6-2-16,3-6-2 16,0 0-4-16,7-3 0 15,0 0-1-15,11 9 3 16,-7 0 2-16,13 6 2 16,-6 1-1-16,3 15 1 15,-3 0 2-15,-4 25 2 16,-3-9-6-16,-8 19 1 15,-3-10-10-15,-7 10-4 0,0-7-2 16,-7 7-1-16,4-10 0 16,-4 3 2-16,0-3-1 15,0 7-1-15,0-7-2 16,3 3 1-16,1-2-1 16,6 2-2-16,-3-6 0 15,11 0 3-15,-1-3 0 16,11-6 3-16,-3-7-1 15,10-3-1-15,-3-2 1 16,7-4-1-16,-4 6-3 16,7 3 2-16,-3 1 1 15,3 5 0-15,-6-2 2 16,6 9 3-16,-7-6-4 16,-3 6-3-16,-4-4 3 0,-7 11 1 15,-3-8 0-15,-15 17 1 16,1-10-2-16,-12 16 2 15,1-9-4-15,-10 12 0 16,2-10 1-16,-13 7 0 16,3-6-3-16,-10 0 2 15,3-7-6-15,0-3-3 16,8-6-41-16,3-6-18 16,6-7-27-16,5 1-10 15,3-4-56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2:58.7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10936 3488 532 0,'7'-25'0'0,"7"3"-1"0,-7 6 2 16,4 10 5-16,3 3 4 16,4 9 3-16,6 13 5 15,5 3-10-15,2 25 2 0,8 22 1 16,3 15-2-16,4 4 0 15,0 6-5-15,0 10-3 16,-4-1 2-16,-3-9 2 16,-4-6-2-16,-3-13-2 15,-7-9-16-15,-7-6-5 16,-8-10-34-16,-3-13-15 16,-7-5-83-1</inkml:trace>
  <inkml:trace contextRef="#ctx0" brushRef="#br0" timeOffset="572.069">10936 3510 164 0,'-3'-13'63'0,"-1"7"-49"0,-3-4 11 0,3 7 2 0,-3-3-4 16,0 6 0-16,0-3-1 15,0 3 1-15,4 3-13 16,3 6 8-16,0 20 2 0,3 15-4 16,1 15 1-16,3 13-6 15,0 3-1-15,0 16-4 16,0 3 1-16,0 10-4 16,0-7 0-16,0 0-1 15,0 1 1-15,0-4-2 16,0-7-1-16,0-14-8 15,0-14-3-15,1-15-32 16,-1-16-11-16,0-12-70 16</inkml:trace>
  <inkml:trace contextRef="#ctx0" brushRef="#br0" timeOffset="846.645">10823 4080 260 0,'-3'16'99'0,"6"-16"-77"0,11 6 11 0,-3-6 0 0,3 0-5 15,7-6 3-15,7-3-11 16,8-1-2-16,10-2-10 15,6-1-5-15,5 1 0 0,-1-1 0 16,1 4 1-16,-8-1-40 16,1 4-17-16,-1 3-93 15</inkml:trace>
  <inkml:trace contextRef="#ctx0" brushRef="#br0" timeOffset="2027.248">16249 3450 232 0,'-18'-50'88'0,"11"25"-69"0,-3-13 13 0,6 26 2 16,1-1-9-16,-1 1 0 16,4 2-3-16,4 10 1 15,3 13-13-15,3 15 5 0,4 6 5 0,4 17 2 16,7 24 4-16,3 16-8 15,0 3-3-15,0-3-6 16,-10 9-4-16,0 13-2 16,-8-16-3-1,1-18 5-15,3-7 4 0,0-19-5 16,4-12 0-16,6-10 0 16,5-9 0-16,2-9-2 15,1-7-2-15,0-6 1 16,3-19 1-16,4-6-1 15,3-19 2-15,1-9-2 16,-5-4 2-16,1-5 0 16,-7-4 1-16,-4-13 0 15,-7-5 0-15,-7 5-2 16,-10 13 1-16,-11 13 0 0,-14 12 1 16,-11 16-2-16,-7 7 1 15,-7 18-4-15,-3 18-2 16,-11 14-1-16,0 15 0 15,4-7 0-15,10 1 0 16,10-6 3-16,15-13 0 16,11-3-2-16,13-19 0 15,15-26 2-15,10-30 0 16,7-10 1-16,1-22 2 16,2-18-1-16,5-7 2 15,-4 9 7-15,-4-2 5 16,-10-10-5-16,-11 9-3 15,-14 16-2-15,-11 13-1 16,-14 15-2-16,-10 7-2 0,-18 21 1 16,-14 23-1-16,-7 21-5 15,4 38 1-15,2 19 0 16,5-6 2-16,17 9-23 16,14-13-9-16,18-6-33 15,14-22-15-15,21-9-84 16</inkml:trace>
  <inkml:trace contextRef="#ctx0" brushRef="#br0" timeOffset="2792.608">21756 2776 216 0,'7'-28'82'0,"-7"28"-64"0,-4-19 24 0,4 16 6 16,-3-3-10-16,-1-4 0 15,-3 1-4-15,4-1 1 16,-11-2-19-16,-1-1 8 0,-13 13 4 16,4 0-4-16,-15 44-2 15,7-9-1-15,-17 43 1 16,10-12-12-16,-21 72-3 15,10-28-5-15,-2 78-2 0,13-44 1 16,32 44-1 0,3-47 0-16,46-22 0 0,-6-25 6 15,73-43 6-15,-28-17 0 16,92-56 3-16,-42 10-6 16,84-57-3-16,46-29-3 15,-18 11-3-15,-27 2-50 16,-26 10-24-16,-7 3-130 15</inkml:trace>
  <inkml:trace contextRef="#ctx0" brushRef="#br0" timeOffset="6442.967">27630 819 200 0,'3'-47'77'0,"1"29"-60"0,-1-8 8 16,-3 17 2-16,4 0-7 15,-1 2 0-15,1-2 0 0,-1 0 2 16,1 9-12-16,-1 12 8 0,-3 19 4 16,0 13 0-16,-3 19-1 15,-4 6-9-15,0 19-3 16,0 15-1-16,3-21 0 16,1-13-2-16,3 28 1 15,0-22-4-15,3 32-2 16,1-29 0-16,6 7-1 15,-3-10-33-15,4-6-13 16,-1-9-103 0</inkml:trace>
  <inkml:trace contextRef="#ctx0" brushRef="#br0" timeOffset="6981.056">28123 844 248 0,'0'7'93'0,"-3"2"-72"0,-4 16 7 16,3-15 0-16,-3-1-11 15,0 4 1-15,-3 9-11 16,-12 3-4-16,1 3-2 15,0 0-4-15,0-6 2 0,3 6 1 0,8-9 0 16,3-3-3 0,7-4 2-16,3 4 1 0,8-7 0 15,6-2-3-15,5-7 2 16,2 0 1-16,1 0 2 16,3 0-3-16,0-7 0 15,4 4 1-15,3 3 0 16,8 0 4-16,-11 3 2 15,-8 4 4-15,12 8 4 16,9 23 5-16,-16-4 5 16,-5-5-3-16,-6 15-1 15,-4-10-5-15,-7 10 1 16,-7 6-3-16,-7 3 2 16,-11-9-4-16,-6 3-1 15,-4-6-6-15,-4-6-1 16,-4-7-1-16,5-6 1 15,-1-10-4-15,7-5 0 16,4-7-8-16,-7-7-4 0,3 4-35 16,1-16-14-16,2 10-23 15,1 0-8-15,4-1-26 16</inkml:trace>
  <inkml:trace contextRef="#ctx0" brushRef="#br0" timeOffset="7237.587">28056 685 296 0,'11'9'110'0,"0"-9"-86"0,10 3 9 0,-11-3-3 16,12-3-12-16,9-3-3 15,15-4-6-15,14-2-4 16,7-1-2-16,0-2-5 0,0 5-1 16,0 7-3-16,4 0-1 15,-4 6-49-15,-4 6-23 16,-6 4-50 0</inkml:trace>
  <inkml:trace contextRef="#ctx0" brushRef="#br0" timeOffset="7687.902">26942 2528 224 0,'0'-6'85'0,"0"6"-66"0,28-9 16 0,-14-1 4 15,7 1-8-15,-3 2 2 16,21-11-8-16,31-20-3 16,25-3-12-16,11-6 0 0,14-3 3 15,28 0-3-15,8-3 2 16,20-1-5-16,0-8 1 16,8-7-7-16,3-7-1 15,-21 14 0-15,-11 8 0 16,-11 10 0-16,-13 4 2 15,-29 8-45-15,-17 14-18 16,-18 8-89-16</inkml:trace>
  <inkml:trace contextRef="#ctx0" brushRef="#br0" timeOffset="8332.807">27690 2625 208 0,'3'-15'77'0,"-3"9"-60"0,0-4 10 16,0 7 1-16,0 3-5 16,0 0-2-16,0 3-3 15,0 13-1-15,4-1-9 0,-1 17 1 0,1 2 2 16,-1-9 0-16,1 19 1 16,-1-3-6-16,1 3-2 15,-1 0-4-15,8 15-1 16,-8-12 1-16,4 22 0 15,1-18-5-15,2 11 1 16,-3-18-40-16,0 9-18 16,0-18-59-1</inkml:trace>
  <inkml:trace contextRef="#ctx0" brushRef="#br0" timeOffset="8801.292">28039 2952 260 0,'-7'0'99'0,"7"0"-77"0,-7 6 4 0,7-6-2 16,0 0-8-16,0 0 3 15,0 0-8-15,0 0-2 16,0-6-5-16,0 6 4 0,3-4 4 16,-3-2 0-16,4 0 1 15,-1 3-3-15,-3-4-1 16,0 7-1-16,-3 10 2 16,-1-4-5-16,-3 10-3 15,0-4-6-15,4-2-2 16,3 5-52-16,7-8-22 15,-4 2-60-15</inkml:trace>
  <inkml:trace contextRef="#ctx0" brushRef="#br0" timeOffset="9041.906">28381 2503 280 0,'4'-3'107'0,"-4"3"-83"0,0 22 6 15,0-6-1-15,-4 12-16 0,-3 10-4 16,0 5-6-16,0-2-3 16,-4 9 1-16,4-3-4 0,4 0 2 15,-1-6-17-15,11-3-5 16,-3-7-108-1</inkml:trace>
  <inkml:trace contextRef="#ctx0" brushRef="#br0" timeOffset="9474.984">28663 2431 272 0,'0'-22'101'0,"0"22"-78"0,-3 0 6 0,3 0-2 0,-7 10-15 16,-4 2-4-16,0 7-5 15,1 0 0-15,-1 6-2 16,4-6-1-16,0-1 1 0,7-2-4 16,0-3 2-16,7-1-1 15,4-2 0-15,3-1 2 16,7-6 0-16,7 3-3 15,4 4 2-15,3-4 1 16,4 3 2-16,0 4-1 16,0 3 2-16,-7-1 2 15,-4 7 2-15,-7-3 5 16,-11-3 5-16,1-4 0 16,-7 7 1-16,-1 0-9 15,-13 0-5-15,-8 9-3 0,-7 3-1 16,-7-9 2-16,8 0 1 15,3-9-1-15,-4-1-2 16,4-2-24-16,-4-1-9 16,4-9-60-16,3-9-25 15,4 2 4 1</inkml:trace>
  <inkml:trace contextRef="#ctx0" brushRef="#br0" timeOffset="9656.398">28621 2390 252 0,'10'10'93'0,"-10"-10"-72"0,29-10 14 0,-15 10 0 0,10-9-14 16,15-10-2-16,7-3-9 16,0 3-4-16,0-6-3 15,-4 6-36-15,-3 1-14 0,3 5-81 16</inkml:trace>
  <inkml:trace contextRef="#ctx0" brushRef="#br0" timeOffset="10494.079">27774 3949 208 0,'-14'0'79'0,"14"0"-61"0,-10 0 15 15,10 0 3-15,-4 0-5 16,0 0-1-16,1-4-5 16,-1 1-4-16,4-3-11 0,0 0 5 0,11-4 4 15,-4 1 1-15,21-7 3 16,-3 7-7-16,14 9 1 15,-7 0-4-15,3 9 0 16,-3-2-3-16,-8 8-1 16,-3-2 1-16,-6 9 1 15,-5 0-5-15,-3-3-2 16,-3 6-2-16,-4 0 1 16,0-6-4-16,0-1 0 15,0-2 1-15,3-3 2 16,1 2-3-16,6-2-2 15,-3-4-1-15,7 1 3 16,1-1 0-16,2 4 3 16,-3-1-1-16,8 1-1 15,-5-4 1-15,4 7 1 16,-3-4-1-16,-4 1-1 0,0 6 3 16,-10-1 2-16,-1-2-4 15,-6 3-1-15,-1-3 0 16,-6 2 2-16,-1 1-1 15,-7 0 2-15,1 0-7 16,-8 0 1-16,4-4-8 16,0-5-3-16,3 2-25 15,4-12-10-15,3 3-15 16,8-6-5-16,-1 3-70 16</inkml:trace>
  <inkml:trace contextRef="#ctx0" brushRef="#br0" timeOffset="10735.791">28437 4043 308 0,'0'-3'115'0,"0"3"-89"0,0-4-1 0,0 4-7 15,0 0-13-15,0 0-3 16,0 0-1-16,0 0-1 16,0 0 0-16,0 0 0 0,0 4 0 0,0-1-31 15,4 0-14-15,-1 0-83 32</inkml:trace>
  <inkml:trace contextRef="#ctx0" brushRef="#br0" timeOffset="11244.308">28702 3597 280 0,'7'-18'107'0,"-7"18"-83"0,-3 3 6 0,-1 0-3 16,-3 9-9-16,-4-2 0 15,1 15-10-15,-4 0-3 16,3-3-3-16,4-6 1 0,0 9 0 16,0-3-1-16,3-7-2 15,4-2-2-15,4-1 1 16,-1-2 1-16,8-1 0 16,7 1 0-16,-4-1 2 15,-4-3-1-15,12 1-1 16,-5-1-2-16,11 6-1 15,15-5 2-15,-12 2 2 16,-6 1 2-16,7 8 1 16,7 1-2-16,-4 0-2 15,-3 3 3-15,-4-3 0 16,-7 0 14-16,-3-1 6 0,-4-2 4 16,-7-3 1-16,-4-1-9 15,-3-2-4-15,-7-4-8 16,-3 0-5-16,-8 0-1 15,-10 4 1-15,-7-1-3 16,-1 1-2-16,-2 5-7 16,2-2-4-16,8-4-19 15,3 1-8-15,8-4-23 16,6-6-10-16,1 0-66 16</inkml:trace>
  <inkml:trace contextRef="#ctx0" brushRef="#br0" timeOffset="11501.214">28663 3563 220 0,'4'0'82'0,"-8"0"-64"0,11 0 15 0,-7 0 4 15,7 0-10-15,-3-6-3 16,21-4-10-16,17-5-4 16,-7 2-5-16,-3 4-4 0,14-13 2 15,10-3-7-15,-6 6 1 16,-5 0-39-16,-6 6-14 0,0 4-60 16</inkml:trace>
  <inkml:trace contextRef="#ctx0" brushRef="#br0" timeOffset="13227.905">27665 5429 228 0,'-4'-29'88'0,"4"29"-69"0,-3-12 15 16,3 12 3-16,-4-3-10 15,4 3-1-15,0 0-6 16,0 0-3-16,4 9-9 16,-4-3-1-16,7 13 0 0,-4 0-3 15,4 25-3-15,8 15 0 16,-8-12-1-16,0-6 0 15,3 6 0-15,1-3 0 16,6 0 2-16,-2-13-23 16,2 7-8-16,-3-3-96 15,11-4-56-15,-7-9 80 16</inkml:trace>
  <inkml:trace contextRef="#ctx0" brushRef="#br0" timeOffset="13469.205">28099 5382 268 0,'7'-13'101'0,"-7"13"-78"0,3 9 6 0,-3-9 0 0,0 13-9 15,0-4 0-15,0 10-11 16,0 0-3-16,0 19-4 15,0-10 1-15,4 13 0 0,-1-1-6 16,4 1 0-16,1-6-37 16,-1 2-13-16,0-9-74 15</inkml:trace>
  <inkml:trace contextRef="#ctx0" brushRef="#br0" timeOffset="13713.292">27989 5551 208 0,'0'-10'77'0,"0"10"-60"0,11 4 13 0,-11-4 1 16,11 0-14-16,-4 0-2 15,10 0-7-15,-3 0-3 16,11-4-2-16,10-5 0 0,-6 3 0 15,-8 0-6-15,10-1-2 16,-6 1-100 0,7 3-52-16,-7 0 70 15</inkml:trace>
  <inkml:trace contextRef="#ctx0" brushRef="#br0" timeOffset="13919.162">28413 5272 252 0,'0'-28'93'0,"0"28"-72"0,3-4 7 0,-3 4 0 0,0 10-13 16,0-1-3-16,0 13-7 15,0-3-2-15,0 12-1 16,0-6-2-16,0 13 1 0,0-7-1 16,11 16 0-16,-4-9-18 15,11 3-5-15,-4-7-49 16,7-2-20-16,-7-4-3 15</inkml:trace>
  <inkml:trace contextRef="#ctx0" brushRef="#br0" timeOffset="14336.78">28639 5178 228 0,'0'-10'88'0,"0"10"-69"0,3 7 8 0,-3-7 1 16,-3 9-11-16,3-6 1 16,-8 19-9-16,5-6-3 15,-4 6-3-15,0-3-3 0,0-1 3 16,0 1-2-16,3-3-1 16,1 0-2-16,3-4 1 15,0-3 1-15,7-2 2 16,0-1-3-16,3-3 0 15,1 0 1-15,3 0 0 0,-3 1-3 16,6 2 2-16,-3-3 1 16,4 3 0-16,7 4 0 15,-11-1 2-15,0 0 8 16,-3 1 5-16,-1-1-1 16,-3 4 2-16,0-1-3 15,-7-2 0-15,0-1-5 16,-3-3-3-16,-4 1-5 15,0-1 0-15,0-3-2 16,-8 0 0-16,5 0-29 16,-4-3-14-16,3 0-92 15</inkml:trace>
  <inkml:trace contextRef="#ctx0" brushRef="#br0" timeOffset="14550.212">28624 5178 280 0,'15'0'107'0,"-15"0"-83"0,24-10 13 0,-13 1 1 16,10 0-18-16,7-7-6 15,4 0-8-15,3 0-5 16,0-2 0-16,-3 2-30 0,-4 0-13 0,-3 7-95 31</inkml:trace>
  <inkml:trace contextRef="#ctx0" brushRef="#br0" timeOffset="14883.512">28952 5225 244 0,'-3'3'90'0,"3"-3"-70"0,14-9 10 0,-14 9 2 16,11-10-16-16,10-12-3 15,-4 3-8-15,5 1-4 16,-1 2 0-16,0 0-8 0,-3 4 0 16,-1 5-116-1</inkml:trace>
  <inkml:trace contextRef="#ctx0" brushRef="#br0" timeOffset="15055.259">29087 5341 236 0,'7'3'90'0,"-7"-3"-70"0,10-6-1 15,-10 6-6-15,4-3-9 16,-1-1-3-16,4-5-97 15,0 0-45-15,7-1 62 16,-3 1 33-16</inkml:trace>
  <inkml:trace contextRef="#ctx0" brushRef="#br0" timeOffset="15394.58">29383 4773 244 0,'-21'-25'93'0,"21"25"-72"0,-11 6 14 0,11-6 0 16,-3 19-9-16,-1-9-3 0,4 15-11 15,4 9-5-15,3 4-4 16,3-1 0-16,1 14 0 0,3-4-4 16,0-3 1-16,-3-10 0 15,6 7 0-15,-3-7-22 16,4 4-10-16,-4-7-90 16,4 1-48-1,-4-7 76-15</inkml:trace>
  <inkml:trace contextRef="#ctx0" brushRef="#br0" timeOffset="15853.957">29813 4623 260 0,'-3'-13'99'0,"-4"10"-77"0,-7 3 15 0,3 0 3 15,-3 6-11-15,-4 4 0 16,1 5-10-16,-1 1-4 16,0 12-8-16,1 1-5 0,3 5-1 15,3 4 1-15,4 2 1 16,7 1-1-16,7 0-2 15,7 3-2-15,7-3-1 16,7-7 2-16,4 1 0 16,7-10 5-16,3-7 2 15,1-8 4-15,-4-10 1 0,-4-6 1 16,-7-4 0-16,-3-2-4 16,-4-4-3-16,-11 0-2 15,-10-2 0-15,-7 8 0 16,-14 1 1-16,-14 9-2 15,-14 0-2-15,-4 0-2 16,0 6-1-16,7 7-23 16,7-4-10-16,11 7-28 15,7-4-9-15,14 1-68 16</inkml:trace>
  <inkml:trace contextRef="#ctx0" brushRef="#br0" timeOffset="16889.959">27993 6479 240 0,'-21'-3'90'0,"21"3"-70"0,-11-6 15 15,11 6 2-15,0-4-12 16,0-2-3-16,7-3-1 15,0 6 1-15,14-13-12 16,-3 3-1-16,10-2 1 0,-3 2-4 16,3-3 2-16,-3 4 1 15,3 6 2-15,-7-1-1 16,-3 7-1-16,-4 0-3 16,-7 10-1-16,0-4-3 15,-7 10-2-15,0-4-2 16,0 4 1-16,0 0 1 15,0 6 2-15,0-10-3 16,0 7 0-16,0 0-1 0,7 0 0 16,0-4 0-16,11 7-2 15,-4-3 3-15,11 3 2 16,-4 3 0-16,7 3 2 16,-7-6-4-16,4 0 0 15,-4 3 3-15,-7 0 1 16,0-6-1-16,-10 3 1 15,-1-3-2-15,-6-3 2 16,-1 2-2-16,-10-2-1 16,4-3-2-16,-8 2 1 15,0-2-1-15,1-4 0 16,-1-2-33-16,4-4-17 16,0 0-37-16,7-3-17 0,3 0-9 15</inkml:trace>
  <inkml:trace contextRef="#ctx0" brushRef="#br0" timeOffset="17164.111">28744 6285 252 0,'0'-29'93'0,"0"29"-72"0,-3-6 14 0,3 6 2 15,-4 3-6-15,1 0-1 16,-1 13-14-16,1-3-5 16,3 9-7-16,0-4-3 0,0 17 0 15,0-10 1-15,7 16 1 16,0-7-1-16,10 16-2 16,-2-9-24-16,6 3-9 15,-4-10-27-15,1 1-10 16,-4-7-45-1</inkml:trace>
  <inkml:trace contextRef="#ctx0" brushRef="#br0" timeOffset="17358.352">28639 6432 252 0,'14'0'93'0,"-14"0"-72"0,24 6-2 15,-20-3-6-15,10-3-9 16,0 0-3-16,18-3 0 16,-7-3 1-16,17-3-1 15,-7 2-40-15,4-2-19 0,-7 3-43 16</inkml:trace>
  <inkml:trace contextRef="#ctx0" brushRef="#br0" timeOffset="17773.897">29161 6206 220 0,'-7'3'85'0,"7"-3"-66"0,-11 16 3 0,7-13-3 15,1 7-6-15,-1-4 0 16,-3 6-7-16,0-2-2 16,0 5-2-16,4-2 1 0,-1 0 0 15,1 2-4-15,-1-2-1 16,1-4-2-16,3 1 3 15,0-4-2-15,3 0 1 16,1-3 4-16,6 0 1 16,1-3-4-16,3 0 1 15,0 0 0-15,7 3 0 16,-3 1 0-16,7 5 2 16,-4-3 12-16,3 7 8 15,-2-4 0-15,-5 4-1 0,-3-1 2 16,-7-2 2-16,0-1-2 15,-7 1-2-15,-3 5-7 16,-8-5-4-16,-3-1-5 16,0-3-4-16,4-3 0 15,-8 4-1-15,4-4-18 16,-4 3-5-16,4-3-24 16,-4 0-10-16,4 1-85 15,4 2-35 1,3-3 92-16</inkml:trace>
  <inkml:trace contextRef="#ctx0" brushRef="#br0" timeOffset="18002.273">29122 6216 272 0,'7'-10'104'0,"-7"10"-81"0,18-25 12 0,-18 25 0 15,10-16-15-15,1 4-1 16,13-10-11-16,-2 3-3 16,6-3-3-16,-4 6-4 0,5-2-1 15,-5 8-27-15,1-2-12 16,-4 2-37-16,4 4-14 0,10 0-6 16</inkml:trace>
  <inkml:trace contextRef="#ctx0" brushRef="#br0" timeOffset="24382.885">29655 6143 264 0,'-4'0'99'0,"4"0"-77"0,-7 4 13 16,7-4 1-16,0 0-6 16,0 0 2-16,0 0-9 15,0 0-2-15,0 0-12 16,0 0 1-16,0 0 1 0,0 0-4 15,7-4 1-15,0 1-3 16,7-9 0-16,0 2-3 0,7-5-2 16,-3 2 1-16,0 4-1 15,-4-1-27-15,0 4-9 16,-3 6-88 0,-1 6-76-16,-3-3 65 15</inkml:trace>
  <inkml:trace contextRef="#ctx0" brushRef="#br0" timeOffset="24575.29">29732 6307 236 0,'-3'9'90'0,"3"-9"-70"0,7-3 17 0,-7 3 2 0,7-6-15 15,0 6-3-15,7-10-12 16,-4 4-6-16,8 0-2 15,-4-1-1-15,4 4 2 0,-4 0-23 16,4 0-11-16,-4 0-93 16</inkml:trace>
  <inkml:trace contextRef="#ctx0" brushRef="#br0" timeOffset="25236.007">30268 5805 332 0,'0'-22'126'0,"0"22"-98"0,-17-10 3 0,13 10-5 15,-6 4-16-15,-1-1-1 16,-7 9-5-16,4-2-3 15,-3 9 0-15,3-7 1 0,-1 10 3 16,1-6-4-16,4-1-1 16,3-2 0-16,3-1 2 15,1-2-3-15,3-1 0 16,0-2 1-16,7-4 0 16,0 3-5-16,10-3 1 15,-3 6 4-15,8 1 2 0,-5-1 0 16,8 13 1-1,14 13-2-15,-15-4 2 0,-6-6-2 16,0 13 2-16,-4-7-2 16,-7 1 2-16,0-4 7 15,-7 3 5-15,0-6 4 16,-4-3 1-16,1-3-7 16,-4-3 0-16,3-4-2 15,-3-6 1-15,0 1-6 16,-3-7-2-16,3 0 0 15,0-3 0-15,-1-1-5 16,5-5-1-16,-1 0 1 16,8-10 0-16,-4 3-2 0,11-15 2 15,10-19 1-15,-7 12 0 16,0 7 0-16,4-10 0 16,3-12 0-16,-11 15 2 15,1 7-1-15,-11-7 2 16,-11-12-2-16,-3 18 2 15,4 7-4-15,-12 10 0 16,5 2-1-16,-4 7 0 16,3-4-29-16,0 10-14 15,1-3-43-15,10-6-17 16,3 3-44 0</inkml:trace>
  <inkml:trace contextRef="#ctx0" brushRef="#br0" timeOffset="26496.132">30074 5400 272 0,'-10'0'104'0,"10"0"-81"0,-21 0 5 0,17 0-2 15,-10 0-15-15,3 7-3 16,-13-4-1-16,2-3 2 15,-13 9-4-15,7-3 1 0,-11-2 1 16,7 5 3-16,-3-3 1 16,-7-3-3-16,10 7 0 15,7-7-1-15,-3 0 1 16,3 0 0-16,-6 0 2 16,6 0 1-16,-10 1 1 15,7-1 0-15,-11 3 0 16,7-3-4-16,-10 7 0 15,6-4-1-15,-6 3 1 0,7 1-2 16,-4-1-1-16,7 0-3 16,-7 1-2-16,8-1 1 15,-8 1 1-15,7-1-1 16,-10 4-1-16,6-4 1 16,-9 4 1-16,9-4 1 15,-6 7 1-15,7-4-2 16,-4 7 1-16,7 0-2 15,-7 3 2-15,8-7-2 16,-12 7 2-16,8-3-4 16,-7 0-2-16,6 0 2 15,-6 0 0-15,7-4 1 16,-8 4 0-16,8-3 0 0,-4 3 2 16,8-4-1-16,-5 4-1 15,5-6 1-15,-8 12-1 16,7-6 0-16,-14 9 2 15,7-6-3-15,-14 15 0 16,11-5-1-16,-7 5 0 16,6-5 2-16,-2 5 2 15,6-5-1-15,-7 2-1 16,11-6-2-16,-15 4 1 16,11-4 1-16,-6 6 0 15,9-5-3-15,-6 15 2 16,7-7 1-16,-4 13 2 15,11-12-1-15,-4 18-1 0,7-15-2 16,0 19-1-16,8-13 4 16,3 19 1-16,3-7-3 15,15 4-1-15,-4-10 3 16,24-6 3-16,-2-3 1 16,23-3 2-16,-9-3-2 15,20-7 0-15,-10 0-3 16,42 1-2-16,-17-7 3 15,27-6 0-15,-23-1-4 16,48-2 1-16,-24-7 2 16,38-9 1-16,-31 0 5 15,53-15 3-15,-36 5-6 16,61-8-3-16,-43 2-6 0,60-22 0 16,-53 10 6-16,50-35 4 15,-50 13-3-15,53-16-2 16,-53 16-3-16,57-35 1 15,-50 23 1-15,29-29 0 16,-47 22 0-16,22-16 2 16,-39 16-1-16,0-28 2 15,-25 22-2-15,-3-16 2 16,-22 19 0-16,-17-16 1 16,-10 19-2-16,-26-25-2 15,-3 19 1-15,-24-7 1 16,-1 22-6-16,-45-8 1 15,10 11-4-15,-39 4 0 0,18 9-16 16,-56 3-5-16,24 10-2 16,-49 15 1-16,-64 10-5 15,32 18-2-15,11 23-24 16,14 21-9-16,20 4-70 16</inkml:trace>
  <inkml:trace contextRef="#ctx0" brushRef="#br0" timeOffset="27907.563">11536 8834 172 0,'3'-22'66'0,"-3"12"-52"0,4 1 8 16,-4 6 1-16,0-3-3 15,-4-4 3-15,4 7-7 16,-3-3 1-16,3 6-10 15,-4-3 5-15,4 3 3 0,-7 3 2 16,0 6-1-16,0 7 0 16,-3 9 3-16,-1 19-2 15,0 22 1-15,1 12-3 16,-1 16-1-16,1 41-4 16,-1 22-1-16,4 50 3 15,0 31 3-15,7 19-4 16,7 28 1-16,7-15-7 0,14-10-1 15,15-34-4-15,6-25-1 16,4-26 1-16,-4-34 0 16,-6-21 0-16,-4-33 0 15,-8-15 0-15,-3-15 0 16,-3-19 0-16,-4-4 2 16,-3-12-3-16,0-9 0 15,-8-10-34-15,1-6-17 16,-1-13-108-1</inkml:trace>
  <inkml:trace contextRef="#ctx0" brushRef="#br0" timeOffset="28583.865">12559 9668 156 0,'3'-7'60'0,"-3"7"-47"0,7 0 19 0,-7 0 5 0,0 7-6 16,4 2-1-16,0 4-1 15,-4 6-1-15,0 6-15 16,0 9 3-16,-4 23 4 0,-7 27-5 15,4 4 2-15,-3 19-10 16,-1 27-2-16,-3 1-5 16,0 19-1-16,0 0 3 15,0-17 1-15,3-2-4 16,1-9-1-16,3-10 1 16,-1-22 0-16,5-19 1 15,-1-15 2-15,1-13-3 16,3-16 0-16,0-3-6 15,0-9-3-15,0-10-16 0,0-9-9 16,-4-6-80 0,1-13-48-16,-1-12 73 15</inkml:trace>
  <inkml:trace contextRef="#ctx0" brushRef="#br0" timeOffset="28748.003">12139 9765 208 0,'-10'-25'77'0,"2"19"-60"0,-6-1 17 16,7 4 4-16,4 3-9 15,-1 0-2-15</inkml:trace>
  <inkml:trace contextRef="#ctx0" brushRef="#br0" timeOffset="28959.604">12100 9730 455 0,'14'13'19'0,"4"6"1"0,7 6-5 16,6 22 1-16,5 19 0 16,3 6 2-16,3 9-4 15,7 26 2-15,11 22-5 16,7-4 1-16,4 16-7 16,-4-3-1-16,-11-13-2 15,-6-8 1-15,-4-17-2 16,-4-9-1-16,-3-16 1 15,-4-12 1-15,-3-16-3 16,-4-19-2-16,-3-9-38 0,-1-10-17 16,-6-12-103-1</inkml:trace>
  <inkml:trace contextRef="#ctx0" brushRef="#br0" timeOffset="29919.89">13349 10552 224 0,'-7'0'85'0,"4"0"-66"0,-1 0 8 0,4 0 0 16,0 0-5-16,0 0-1 16,0 0-9-16,0 0-3 15,0 0-5-15,7 3 6 0,4 0 5 16,3-3-1-16,7 10 2 16,11-4 0-16,6-3-1 15,8-3-5-15,4 6-2 16,3-3-2-16,0-3 1 15,-1 10-4 1,5-4 0-16,6-3 1 0,-3 4 0 16,-3-4-2-16,-8-3 1 15,-3 0 0-15,-7-3 1 16,-7-4-2-16,-4-2 1 16,-7 6-2-16,-3-4 2 15,-4 7-24-15,-4 7-11 0,-3-4-100 16,-3 6-72-1,-4-9 79-15</inkml:trace>
  <inkml:trace contextRef="#ctx0" brushRef="#br0" timeOffset="32591.629">16619 8878 152 0,'-7'-16'57'0,"4"10"-44"0,-1-1 21 16,1 4 5-16,3 0-6 0,0 0-2 15,0 3-9-15,0 0-1 16,0 0-12-16,3 6 1 0,4 7 3 16,4 6-1-16,3 12 3 15,7 16 1-15,7 13-1 16,8 9 4-16,13 21 0 15,11 36 3-15,0 9 1 16,-4 28-6-16,-6 6 0 16,-8 13-8-16,-7 6-1 15,-10-9-4-15,-4 3-3 16,-7-16 0-16,-7-25 1 16,1-12-3-16,-5-17 0 15,-3-14 1-15,0-20 2 16,0-12-1-16,0-19 2 15,0-16-4-15,0-9 0 16,4-12-1-16,-1-7 0 0,-3-6-38 16,4-4-18-16,-1-2-105 15</inkml:trace>
  <inkml:trace contextRef="#ctx0" brushRef="#br0" timeOffset="33314.691">17985 8621 160 0,'-4'-16'63'0,"1"13"-49"0,-1 0 18 0,1 3 7 16,-5 3-11-16,1 6-1 15,0 10-5-15,0 6 1 16,-3 13-13-16,3 9 5 0,0 34 3 15,0 16 1-15,3 26 1 16,4 37 0-16,0 12 0 16,7 44-11-16,11 10-3 15,6 16-4-15,8 8 1 16,10-24-2-16,8-28-1 16,13-20-2-16,11-15-1 15,1-34 4-15,-5-29 1 16,-6-18 0-16,-8-19 1 15,-3-16-33-15,-4-7-12 16,1-18-102 0</inkml:trace>
  <inkml:trace contextRef="#ctx0" brushRef="#br0" timeOffset="34077.791">23484 7993 280 0,'-3'-34'107'0,"3"34"-83"0,0-3 4 0,0 3-2 15,7 22-4-15,-4-7 4 16,19 48-5-16,-5-13-1 16,19 63-11-16,-8-25 1 0,14 56 1 15,-10-31-4-15,10 60-2 16,-10-45-2-16,7 70 0 16,-7-51-2-16,-1 60 2 15,-6-50-2-15,-4 25-1 16,-7-44 1-16,-3 15-1 15,-4-31-29-15,-11-2-10 16,1-29-54-16,-11-1-20 16,3-17-9-1</inkml:trace>
  <inkml:trace contextRef="#ctx0" brushRef="#br0" timeOffset="34858.771">19103 9179 156 0,'3'-4'57'0,"-3"4"-44"0,4-6 18 0,-4 6 6 16,0 6 1-16,0-2 2 16,0 11-11-16,0-2-5 15,0 21-14-15,0-5 5 0,-4 43 4 16,1-13-8-16,-8 42-3 16,4-23-1-16,-7 51 0 15,4-32-1 1,-8 38 1-16,4-29-4 0,-4 16-2 15,4-21 0-15,4-10 1 16,-1-19-1-16,4-6-1 16,0 3-4-16,3-32-2 15,1-2-33-15,3-10-11 16,0-3-81 0</inkml:trace>
  <inkml:trace contextRef="#ctx0" brushRef="#br0" timeOffset="35203.678">18542 9263 220 0,'-7'-6'85'0,"7"6"-66"0,7-3 12 0,-7 3 3 15,7 6-9-15,-3 0 0 16,10 10-3-16,-4-3-2 16,19 27-10-16,-8-8 5 0,28 40 2 15,-10-9-1-15,28 56 1 16,-18-28-7-16,25 50-4 16,-21-35-1-16,25 54-1 15,-18-37-5-15,10 21 1 16,-13-34 2-16,-1 6 1 15,-13-26-10-15,-5-8-3 16,-6-19-35-16,-4-4-13 16,-3-12-85-1</inkml:trace>
  <inkml:trace contextRef="#ctx0" brushRef="#br0" timeOffset="36931.273">14855 9633 216 0,'-7'-9'82'15,"4"3"-64"-15,-1-7 9 0,1 7-2 0,3-4-7 16,0 1 0-16,0-7-4 16,3 7 1-16,8-4-8 15,7-2 5-15,6 2 1 0,12 1 0 16,9 2 2-16,5 7-4 16,-1 3 1-16,4 3 2 15,0 3 3-15,0 10 2 16,-4 6 1-16,-3 6 2 15,-11 10 1-15,-6 3-6 16,-12 3 0-16,-10 12-8 16,-10 16-1-16,-8 7-6 0,-6-7-2 15,-5-3 0-15,5-10 2 16,-1-9-1-16,1-6 2 16,6-12-2-16,0-4-1 15,4-9-2-15,4-4-1 16,3-5-1-16,3-4 0 15,4-3 3-15,8 0 0 16,9-3-2-16,11 0 2 16,11 3 1-16,7-3 2 15,0 10-1-15,0-4 2 16,-4 3-4-16,-3 4 0 16,0 15 7-16,-7 4 6 15,-4 5 0-15,-6 10 3 0,-12-3-4 16,-6 0 1-16,-11 0-3 15,-7 0 0-15,-7 3-3 16,-8 3-1-16,-6 3-3 16,-11 4-2-16,-10-4 1 15,-11-6 1-15,-3-3-1 16,-1-13-1-16,4-6 1 16,4-9-1-16,-1 3-5 15,11-3-1-15,7-7-41 16,15-3-19-16,10-6-21 15,7-12-9-15,3-16-58 16</inkml:trace>
  <inkml:trace contextRef="#ctx0" brushRef="#br0" timeOffset="37921.757">19960 9784 252 0,'-10'-13'93'0,"10"13"-72"0,-4 3 11 0,4-3 3 16,0 7-10-16,0-1-2 15,7 3-5-15,0 1-1 16,7 5-9-16,0-2 6 0,15-7 5 16,-5 0 1-16,33-9 3 15,-11 0-4-15,28-12-2 16,-14 5-7-16,35-2-4 16,-21-4-3-16,21 7-3 15,-17-4 3-15,7 7 2 16,-18-1-44-16,7 4-20 15,-14 3-112-15</inkml:trace>
  <inkml:trace contextRef="#ctx0" brushRef="#br0" timeOffset="38506.145">21689 9160 300 0,'-11'-32'112'0,"11"32"-87"0,-14-12 11 0,11 12-2 16,-4 3-13-16,-1 0 1 15,-2 10-4-15,-1-1 0 16,-3 10-9-16,0-6 1 0,-4 12 3 15,4-3-7-15,0 13-1 16,0-10-3-16,4 19-2 16,-1-12 1-16,7 5-1 15,1-2-3-15,3-4 2 16,0-5-1-16,10-4 0 16,1-3 2-16,14-3 2 15,-4-4-1-15,21-2-1 16,-10-4 1-16,17 4-1 15,-10-4-3-15,18 7 0 0,-12-4 4 16,23 7 1-16,-16 0 6 16,12 3 5-16,-15-3-1 15,1 9 1-15,-11-3 1 16,-8 13 2-16,-3-7 2 16,-10 10 3-16,-4-7-5 15,-14 7-1-15,0-7-9 16,-24 1-2-16,6-1-2 15,-21 1-2-15,7-7 1 16,-14 0-1-16,8 1 0 16,-15-11 0-16,10-5-11 15,-13-4-3-15,10-2-31 16,4-10-12-16,7-1-22 16,3-14-8-16,4 2-70 15</inkml:trace>
  <inkml:trace contextRef="#ctx0" brushRef="#br0" timeOffset="38821.808">21541 9053 272 0,'-11'6'104'0,"11"-6"-81"0,-3 4 12 0,3-4 0 0,0 0-4 16,0 0 2-16,3-4 4 16,1 4 1-16,13-9-20 15,-3 3 1-15,25-13 1 0,-7 10-5 16,14-7 2-16,-7 3-8 16,13-2-3-16,-9 2-3 15,13 1 0-15,-10-1-2 16,14 4 2-16,-14-1-4 15,3 4-2-15,-6 3-53 16,-5-3-25-16,-6 6-100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3:43.9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10562 3974 188 0,'-10'-22'71'0,"6"22"-55"0,1-7 15 0,3 7 3 0,0 0-6 16,0 0 0-16,3 10-9 15,1 9-1-15,3 9-11 16,3 32 2-16,4 12 2 0,4 6 2 16,-4-3 3-16,0 13-3 15,0 16 0-15,-3-4-3 16,-4-12-1-16,-4-4-5 16,-3-8-3-16,0-7 0 15,0-10 1-15,0-15-1 16,0-13-1-16,-3-12 1 15,-1-16 1-15,1-12-1 16,-1-4-1-16,-3-12 3 16,0-19 2-16,0-34 0 15,-3-13 2-15,-1-6-6 16,-3-38-1-16,7 0 0 16,3 16 2-16,4-3-1 0,4 6-1 15,3 22 1-15,4 15-1 16,3 26 6-16,0 19 4 15,3 15-3-15,5 28 1 16,2 16-3-16,4 7 2 16,1 8-4-16,2 17 0 15,1 21-1-15,3 10 1 16,1 0-4-16,-1-4 0 16,0 10 1-16,4 7 2 15,0-10-1-15,-7-13 2 16,-4-9-2-16,-3-12-1 15,-8-14 1-15,-3-8 1 16,-7-13-43-16,-3-13-19 0,-8-9-102 16</inkml:trace>
  <inkml:trace contextRef="#ctx0" brushRef="#br0" timeOffset="195.801">10703 4519 300 0,'11'32'112'0,"3"-23"-87"0,11-6 9 16,-11-3-4-16,10-6-12 15,8-10-3-15,4-3-6 16,6 1-1-16,11-4-5 0,10 3-2 0,8 3 0 16,-1 0-147-1,1-2-71-15,-1 2 101 16</inkml:trace>
  <inkml:trace contextRef="#ctx0" brushRef="#br0" timeOffset="1261.601">16037 3472 212 0,'-21'-19'79'0,"14"16"-61"0,0 0 17 0,7 3 3 0,0 9-9 15,4 7-2 1,6 22-2-16,4 28 1 16,4 18-14-16,7 13 6 0,-1 32 3 0,1-4-7 15,0-2-3 1,-1-4-4-16,-2-3 0 0,-1-6 0 16,-4-23 3-16,1-15-3 15,0-15 1-15,-1-13-5 16,4-10-2-16,4-9 0 15,10-6 1-15,1-9-1 16,2-10 2-16,5-13-2 16,-1-12-1-16,0-13 1 15,-3-6 1-15,-3-6-1 16,-8 0 2-16,-7-6 0 16,-7-10 1-16,-7-6-2 15,-7 0 1-15,-7 9-4 16,-11 6 0-16,-10 4 3 15,-11 12 1-15,-10 4-1 0,-4 9 1 16,0 9-4-16,7 9-2 16,7 10 2-16,4 7 0 15,11-1-2-15,6 0 0 16,11-3-1-16,10-9 0 16,15-10 3-16,14-9 2 15,14-25 0-15,-1-22 2 16,1-6-2-16,0-1 2 15,-3-9 7-15,-5-6 5 16,-6-3-5-16,-11 3-3 16,-7 19-2-16,-10 6 1 15,-15 9-3-15,-17 4-2 16,-21 15 0-16,-18 0 1 0,-7 7-1 16,-4 21-1-16,-7 13-2 15,1 22 1-15,2 16-1 16,15 21 0-16,15 7-7 15,20-6-2-15,25-13-36 16,21-13-14-16,14-12-29 16,14-15-11-16,15-7-27 15</inkml:trace>
  <inkml:trace contextRef="#ctx0" brushRef="#br0" timeOffset="2055.579">21505 3685 156 0,'39'-53'57'0,"-39"53"-44"0,50-35-6 0,-33 29-4 15,8-6-3-15,3-4 2 16,-7 7 19-16,-3-4 8 16,3-3-14-16,-3 1 18 0,-1-14 7 15,-3 4-1-15,1-25 0 16,-1-13 0-16,-7 7 0 15,-7 6-2-15,-7 15 2 16,0 10-10-16,-18-3-3 16,-17 3-6-16,-8 25-1 15,-6 25-8-15,3 22-4 16,11-12-4-16,-43 81 0 16,14-22-2-16,-17 97-1 0,21-47 1 15,-7 101 1-15,18-57-3 16,27 28 0-16,8-56-1 15,53-31 0-15,-7-29 4 16,56-62 3-16,-14-10 2 16,77-44 3-16,-27 4-5 15,77-57-1-15,39-13-11 16,-15 4-3-16,-31-4-57 16,-56 23-25-16,-29 8-92 15</inkml:trace>
  <inkml:trace contextRef="#ctx0" brushRef="#br0" timeOffset="3603.822">27503 1218 192 0,'-36'-7'71'0,"26"7"-55"0,3-3 17 0,7 3 5 16,0-3-14-16,3 0-3 15,8-3 3-15,10-4 4 16,7-2-15-16,7-4 2 0,4-3 1 16,14 10 1-16,11-4 1 15,13 10-5-15,-3 3 0 16,-7 6-2-16,-7 13 3 16,-10 0-3-16,-11 25 1 15,-15 6 2-15,-10 7 1 0,-14 2-8 16,-10-9-4-16,-1-6-2 15,-24 28-1-15,7-12 0 16,-22 21 0-16,11-15 0 16,1 6 2-16,6-9-3 15,7 6 0-15,4-22-1 16,25-6 0-16,-1-10 2 16,36-21 0-16,-7-1 0 15,24-18 0-15,-10 5 0 16,17-14 0-16,-13 2-42 15,3-3-17-15,-7 7-104 16</inkml:trace>
  <inkml:trace contextRef="#ctx0" brushRef="#br0" timeOffset="4112.131">28797 1158 236 0,'-42'0'88'0,"24"0"-69"0,-10 19 15 0,14-3 3 0,-4 2-10 16,-3 7-1-16,4 4-9 15,2-4-2-15,-6 19-9 16,-7 18 5-16,3 4 2 0,4 13 0 16,7-7 2-16,3-19-4 15,15 10 1-15,0-10-3 16,17-3 0-16,-4-9 6 16,33-10 4-16,-11-6 0 15,38-9 0-15,22-16-4 16,-4-19-1-16,0-15-2 15,-6-10 2-15,-8-13 2 16,-14 4 2-16,-18-6-10 16,-21-7-2-16,-21-19-2 15,-24 4 0-15,-18 8-2 0,-11 1-2 16,-18 22-2-16,-21 3 1 16,-10 19-6-16,4 18 0 15,6 17-24-15,4 15-7 16,7 12-22-16,14 10-10 15,10 0-53-15,15-3-21 16,7-1 23 0</inkml:trace>
  <inkml:trace contextRef="#ctx0" brushRef="#br0" timeOffset="4504.95">27023 2610 296 0,'3'0'110'0,"4"0"-86"0,15 6 9 15,-8 0-3-15,10 1-3 16,12-1 3-16,24-12-3 16,31-1-2-16,12-2-13 0,27-10-3 15,22-3 1-15,14-6-8 0,17-10-1 16,-3-12 3-16,21-13 2 16,-7-6 0-16,11 7-1 15,-61 15-6-15,72-22 1 16,-65 15 0-16,50-15 0 15,-28 4-9-15,-21 14-4 16,-29 11-73-16,-24 11-32 16,-28 14-33-1</inkml:trace>
  <inkml:trace contextRef="#ctx0" brushRef="#br0" timeOffset="5014.881">27665 3165 260 0,'-4'-16'99'0,"4"16"-77"0,0-6 13 0,0 6 1 16,0 0 1-16,0 0 2 15,7 9-10-15,-3 1-3 16,6 21-15-16,-2-3 0 0,2 16 0 16,1-6-4-16,-1 21 1 15,1-12-5-15,-1 35 0 16,-2-10-1-16,6 0-2 0,-4-12 1 15,8-4 1 1,-4 1-32-16,7-14-12 0,-3-8-67 16,3-4-28-16,-3-6 12 15</inkml:trace>
  <inkml:trace contextRef="#ctx0" brushRef="#br0" timeOffset="5437.986">28169 3510 280 0,'-3'12'104'0,"3"-12"-81"0,-4 13 5 0,1-10-4 15,-1 3-14-15,4-3-1 16,0 4-3-16,0 2-1 16,0-9-3-16,0 3 7 0,7-6 4 15,-3 3 5-15,6-9 1 16,-3-1-4-16,4-2 1 16,-4 2-3-16,0-2 2 15,-3 2-4-15,-4 7 1 16,0-3-5-16,-4 6-2 15,1 0-5-15,-4 6-2 0,-1-3-2 16,1 7 3-16,0-10-2 16,4 9 1-16,3-3 0 15,0 1 0-15,0-4-20 16,3 0-8-16,1 0-56 16,3-3-23-16,0 0-26 15</inkml:trace>
  <inkml:trace contextRef="#ctx0" brushRef="#br0" timeOffset="5853.993">28554 2999 272 0,'0'-10'101'0,"0"10"-78"0,0 0 17 0,0 0 3 16,0 0-19-16,0 0-3 16,3 0-2-16,1 0 2 15,6 0-11-15,-2 0 3 0,9 0 1 16,-3 0 6-16,18 10 2 16,-7-4-3-16,10 13-1 15,-7-4-4-15,0 23 1 16,-3-10-4-16,-7 29-1 15,-4-13-6-15,-11 9-3 16,1-12 0-16,-11 6-1 16,0-7 2-16,-4 7 1 0,4-12-4 15,4-4-1-15,3 1-2 16,14-10 0-16,-4-10 3 16,19-9 0-16,-5 0-2 15,15-9 0-15,-7 3-36 16,3-16-14-16,0 7-46 15,1-10-17-15,-8 3-29 16</inkml:trace>
  <inkml:trace contextRef="#ctx0" brushRef="#br0" timeOffset="6274.063">29372 2814 272 0,'-17'-4'104'0,"17"4"-81"0,-25 10 12 0,21-7 0 15,-6 10-4-15,-1 5 4 16,-6 4-10-16,3 0-6 16,-4 16-10-16,4-7-2 0,3 23 3 15,1-7-2-15,10 18 1 16,0-18-1-16,21 4 0 15,-7-17 4-15,28-3 3 16,-7-5-4-16,18-20-1 0,-10 0 0 16,27-31 1-16,-13 6 10 15,17-22 4-15,-14 13-13 16,-7-16-5-16,-11 4-2 16,-24-14-1-16,-4 13-2 15,-46-12 1-15,-24-3-4 16,-22 6-2-16,-17 12-5 15,-1 19 0-15,8 19-20 16,25 10-7-16,10 8-17 16,0 4-6-16,11 0-47 15,6 3-23-15,8-3-5 16</inkml:trace>
  <inkml:trace contextRef="#ctx0" brushRef="#br0" timeOffset="6906.401">27915 4707 312 0,'-7'-18'115'0,"7"18"-89"0,-3-22 10 15,3 19-2-15,3-13-8 16,1 6 2-16,6-2-10 0,1-1 0 16,14-2-11-16,-4 2 2 0,11 4 2 15,-4-1 0-15,4 7 1 16,-4 3 2-16,0 19 2 15,-7-3-1-15,-3 24 1 16,-4 4-8-16,-7 0-3 16,0-6-3-1,-7 12 1-15,0-9 0 0,0 9 1 16,0-6-7-16,0 0 0 16,0-7-1-16,0 4 2 15,0-10 1-15,4 1 3 16,-1-7-3-16,11 0-2 15,0-6 2-15,15-13 2 16,-5 0 2-16,15-18 1 16,-7-4-40-16,7-3-15 0,-8 1-101 15,1-1-85 1,-4 3 82-16</inkml:trace>
  <inkml:trace contextRef="#ctx0" brushRef="#br0" timeOffset="7284.732">28716 4770 268 0,'0'0'101'0,"0"0"-78"0,-3 0-2 0,3 0-5 15,0 0-10-15,0 0-1 16,0 0 2-16,0 0 2 15,0 0-4-15,0 0 12 0,0-6 6 16,0 6 2-16,0 0 0 16,0-3-6-16,0-4 1 15,0 7-11-15,0-6-3 16,0 3-4-16,3-3 1 16,-3 3-2-16,4 0-1 15,-4-1 1-15,0 1-1 16,0 0 0-16,0 3 2 15,0 0-1-15,0 6 2 16,0-2-4-16,0 2 0 16,0 0-30-16,3 0-14 15,1-3-76-15,3-6-72 16,0 3 62-16</inkml:trace>
  <inkml:trace contextRef="#ctx0" brushRef="#br0" timeOffset="7601.214">29065 4262 304 0,'0'0'115'0,"0"0"-89"0,0 0 19 0,0 0 1 15,0 10-11-15,0-4-3 16,0 16-12-16,0-3-5 16,0 12-8-16,0-3-3 0,4 25 0 15,-4-12-5-15,7 19-1 16,0-7 1-16,4 0 2 16,-1-9 0-16,4-3 2 15,-3-10-15-15,7-2-7 16,-4-11-45-16,3-2-19 15,-3-6-69 1</inkml:trace>
  <inkml:trace contextRef="#ctx0" brushRef="#br0" timeOffset="8045.691">29489 4146 248 0,'-4'-3'93'0,"4"3"-72"0,-7-6 16 15,7 6 4-15,-3 9-11 16,-1-9-2-16,-7 25-3 16,4-6 1-16,-3 19-14 15,-1-4 2-15,1 10 0 0,3-9-1 16,3 21 2-16,1-12-4 15,13 19-1-15,-3-13-4 16,14-3 1-16,-3-10 0 0,10-11 1 16,-3-8 0-16,17-24 2 15,-6-3 6-15,20-20 2 16,-10 11 4-16,7-26 3 16,-11 9-11-16,-3-31-3 15,-11 13-7-15,-21-13-1 16,0 16 1-16,-49-13 0 15,10 23-5-15,-35-1 1 16,11 6-2-16,-29 23-2 16,18-1-19-16,0 20-8 15,14 2-24-15,11 7-8 16,6-4-67-16,19 4-31 16,3-4 26-16</inkml:trace>
  <inkml:trace contextRef="#ctx0" brushRef="#br0" timeOffset="9006.21">28444 5858 296 0,'4'-19'112'0,"-4"19"-87"0,0-15 18 0,0 15 0 0,0 0-14 16,0 0-5-16,0 6-11 15,0-3-4-15,-4 16-5 16,1-7-5-16,3 10 0 0,0-6 1 16,0 12 2-16,0-9-1 15,7 16-1-15,-3-10-2 16,6 0 1-16,1-3-1 16,10-13 0-16,-3 0 2 15,6-9 2-15,-3 0-1 16,8-9-1-16,-8 0 1 15,7-4 1-15,-3 4-14 16,-4-1-5-16,-4 1-42 16,-2 0-16-16,-1 2-66 15</inkml:trace>
  <inkml:trace contextRef="#ctx0" brushRef="#br0" timeOffset="9276.337">28773 5636 292 0,'-7'-7'110'0,"7"7"-86"0,0 22 9 0,0-16 0 0,0 16-8 16,0-3 0-16,0 16-2 16,0-7 0-16,3 13-13 15,1-10-1-15,3 35-2 0,0-16-1 16,7 19 1-16,-4-13-4 15,8 4-2-15,-4-13 2 16,7 6 0 0,-3-12-8-16,7-3-2 0,-4-7-40 15,0-9-19-15,-3-3-92 16</inkml:trace>
  <inkml:trace contextRef="#ctx0" brushRef="#br0" timeOffset="9610.625">29210 5958 260 0,'-11'7'99'0,"11"-7"-77"0,-3 12 15 0,-1-9 5 15,1 4-12-15,3-1-2 16,0-3-8-16,0 0-2 15,0-3-10-15,0 0 4 0,3-3 1 16,1 0-4-16,3-6-3 16,-4 2-1-16,5-2-1 15,-5-1 2-15,1 7 1 16,-1-3-1-16,-3 6 1 0,0 0-4 16,0 9-2-1,0-2-3-15,0 2-1 16,0-3-34-16,4 1-12 0,-1-1-62 15,4-3-26-15,0-3 17 16</inkml:trace>
  <inkml:trace contextRef="#ctx0" brushRef="#br0" timeOffset="10133.477">29538 5563 300 0,'7'-31'112'0,"-7"31"-87"0,7-19 22 0,-7 19 3 16,0-3-18-16,0 0-6 15,-3 3-13-15,3 0-4 16,-11 13-5-16,1-7-3 0,-12 22 0 16,5-9-1-16,-1 15 2 15,4-9-3-15,7 0 0 16,0-3-1-16,10-3 0 15,1 0 0-15,6-10 0 16,1-2 2-16,7-7 2 16,-1 0 1-16,5-7 1 15,-5 1 0-15,11 0 0 16,-3 0-2-16,7 3 1 16,-4-4 0-16,11 7 1 15,-7 0 2-15,10 13 1 16,-7-7-1-16,4 10 1 15,-7-4 2-15,0 4 5 16,-4 0-2-16,-4-1 3 0,-2-2 1 16,-5 3-1-16,-3 5 4 15,-7-5 0-15,0 0-13 16,-10-1-3-16,-11 4-2 16,-4-6 1-16,4 3-1 15,-18-4-1-15,8-3-2 16,-15 4-1-16,7-4-23 15,0-2-10-15,4-4-14 16,3-3-7-16,4 0-11 16,0 0-5-16,3 0-79 15</inkml:trace>
  <inkml:trace contextRef="#ctx0" brushRef="#br0" timeOffset="10433.267">29570 5457 296 0,'-4'-10'112'0,"4"10"-87"0,7-9 22 0,-7 9 5 0,4 0-15 16,-1-3-1-16,8-3-17 15,-4-4-4-15,11 1-9 16,-4 6-2-16,18-7 2 0,-8 4-3 16,19-7 0-16,-8 4-3 15,7-4-1-15,-10 1-26 16,7-7-11-16,-7 3-67 16,6-9-27-16,12-9-3 15</inkml:trace>
  <inkml:trace contextRef="#ctx0" brushRef="#br0" timeOffset="24993.189">30826 2365 208 0,'0'-15'77'0,"-4"8"-60"0,1-2 13 0,-1 6 1 16,1-4-3-16,-1 4 3 15,1-6-4-15,-1 3 1 16,1 2-16-16,3-2 4 0,0 6 2 0,0 6-2 16,0 4 1-16,0-7-5 15,3 16-2-15,8 15-6 16,-1-2-1-16,1-4-1 16,-1 0-2-16,4-6 1 15,1 6 1-15,-1-6-3 16,-4 0 0-16,1-6-17 15,-4 9-8-15,0-12-39 16,0 5-18-16,0 4-48 16</inkml:trace>
  <inkml:trace contextRef="#ctx0" brushRef="#br0" timeOffset="25280.612">31044 2259 288 0,'0'-10'107'0,"0"10"-83"0,0 3 2 0,0 4-4 16,0 2-8-16,4 7 0 15,0 2-8-15,-1 4-2 16,1 10-2-16,3-4 1 0,0 0 0 15,0 0-4-15,3 1-1 16,1-7 1-16,-1 0 0 0,5-4-32 16,-1-2-15-16,-4-7-60 15,1 1-48 1,3-10 61-16</inkml:trace>
  <inkml:trace contextRef="#ctx0" brushRef="#br0" timeOffset="25476.297">31027 2403 220 0,'-4'12'82'0,"8"-2"-64"0,3-7 9 16,-4 0 0-16,4-3-10 16,4 6 1-16,7-6-11 0,3 0-4 15,4-6-2-15,-1 6-1 0,1-3 0 16,-7 0-51-16,-1 3-20 15,1 0-31 1</inkml:trace>
  <inkml:trace contextRef="#ctx0" brushRef="#br0" timeOffset="25792.238">31302 2127 208 0,'4'-6'77'0,"-1"9"-60"0,8 0 10 0,-8 0 4 15,4 3-4-15,4 4 4 16,3 2 0-16,0 4 3 16,-3 6-18-16,-1 6 8 0,-3-3 4 0,-3 3-7 15,-1 7-1-15,-6-13-10 16,-4 9-2-16,0-6-4 16,0 0-1-16,0-9-3 15,3 3-1-15,0-10-1 16,4 10 0-16,4-10 0 15,0-5 0-15,3-4 2 16,3 0 0-16,1-4 0 16,-1-5 2-16,1 0-21 15,0-1-9-15,-1-2-28 16,1-4-12-16,-1 10-70 16</inkml:trace>
  <inkml:trace contextRef="#ctx0" brushRef="#br0" timeOffset="26194.593">31560 2117 260 0,'0'-6'96'0,"0"6"-75"0,-4 6 12 0,0 1 0 15,-3 5-12-15,0 1 1 16,-3 9-11-16,-4 3-2 15,7 3-5-15,0 7-3 0,3-7 2 16,4 6-2-16,4-12 2 16,3 0-2-16,10-6-1 15,1-4 7-15,7-5 3 16,6-7 8-16,5 0 3 0,-1-10 3 16,-3-12 0-16,-8-3-5 15,-3 3-1-15,-10-9-6 16,-7 3-2-16,-15 0-6 15,-10-1-3-15,-7 4 0 16,-4 0-1-16,4 6-3 16,-1-3 0-16,5 10-3 15,6-7 1-15,4 16-21 16,7-3-11-16,3 6-13 16,4 0-5-16,4 6-16 15,3-3-6-15,7 6-40 16</inkml:trace>
  <inkml:trace contextRef="#ctx0" brushRef="#br0" timeOffset="26463.645">31898 2014 248 0,'4'-6'93'0,"-4"3"-72"0,3 3 7 0,1-7-2 0,3 1-8 15,0-3 0-15,7-4-8 16,4-9-4-16,-1 0-3 16,1 3-3-16,0 4 3 0,-1-1-22 15,-3 7-9-15,-7 9-83 16,0 3-50-1,-3 9 69-15</inkml:trace>
  <inkml:trace contextRef="#ctx0" brushRef="#br0" timeOffset="26628.92">31948 2092 196 0,'3'10'74'0,"4"-10"-58"0,4 0 12 0,-8 0-1 16,4 0-13-16,4-10-5 15,-1 10-11-15,1-9-1 16,0 0-96-16,-1 5-43 16,4-2 72-16,4-3 34 15</inkml:trace>
  <inkml:trace contextRef="#ctx0" brushRef="#br0" timeOffset="27036.574">32170 1697 248 0,'7'-12'93'0,"-4"6"-72"0,8-4 11 15,-7 7 3-15,6-3-6 16,4 3 3-16,4 3-5 15,-1-7 1-15,1 7-16 16,0 7-2-16,-4 2 0 0,-4 10 0 16,-6 12 2-16,-8 7-6 15,-6 3-4-15,-4 2-1 16,0-8 1-16,3-1-1 16,0 4-1-16,8-13 1 15,3-3-1-15,3 0-3 16,8-6 2-16,3-4 1 15,4-2 0-15,3-7 0 0,4-3 2 16,-1 0-3-16,1-10-2 16,0 4-7-16,-4-3-4 15,-3 2-47-15,-4-2-20 16,3 3-63 0</inkml:trace>
  <inkml:trace contextRef="#ctx0" brushRef="#br0" timeOffset="27302.774">32537 1569 296 0,'3'-10'112'0,"-3"10"-87"0,4 10 29 0,-4-7 7 0,3 9-17 15,1 1-5-15,-1 3-18 16,1 9-8-16,-1 6-8 15,-3 7-4-15,0 15 0 0,0-9-1 16,0 0 2-16,4-10-17 16,-1 1-4-16,5-4-26 15,-1 1-9-15,0-7-43 16,3 0-15-16,1 0-9 16</inkml:trace>
  <inkml:trace contextRef="#ctx0" brushRef="#br0" timeOffset="28359.317">31108 3481 264 0,'-4'0'99'0,"4"0"-77"0,0-3 2 16,0 3-2-16,0-6-5 15,0 6 1-15,4-9 0 16,-1 5 0-16,5-5-9 15,2 0-1-15,1-1 2 0,3-2-4 16,3 2 2-16,1 1-3 16,0 6 0-16,-1-7-1 0,-3 10 2 15,1 0 1-15,-5 10 3 16,-3-1-3-16,-3 7-2 16,-1 3-2-16,-3-1-3 15,-3 4 1-15,-4-3 1 16,0 6-1-16,0 4-1 15,0-11 1-15,3 7-1 16,4-6-3-16,0 0 2 16,4-3 1-16,3-4 0 15,7-9 2-15,3-3 1 16,5-6-1-16,-1-3-2 16,0-1 1-16,-4 4 1 15,1-3-1-15,-4 6-1 16,0-4-35-16,-3 7-16 15,0-3-47-15,-1 3-20 16,4 0 2-16</inkml:trace>
  <inkml:trace contextRef="#ctx0" brushRef="#br0" timeOffset="28952.15">31655 3149 252 0,'0'-12'96'0,"0"12"-75"0,0 0 6 16,0 0-4-16,0 0-7 16,0 9 3-16,3 3-4 15,1 7 1-15,-1 10-9 16,4 5-4-16,0 4-2 0,1-4-1 15,2 1 2-15,1-7-3 16,-1 3 0-16,1-3 3 16,3-6 1-16,0-6-4 0,0 3 1 15,0-10-2-15,0 1-2 16,1-10-15-16,-5 9-5 16,1-9-37-16,-4 0-13 15</inkml:trace>
  <inkml:trace contextRef="#ctx0" brushRef="#br0" timeOffset="29143.11">31616 3434 236 0,'18'7'90'0,"-8"-7"-70"0,11-7 8 0,-10 4-2 0,7-3-12 15,-1 0-3-15,1-1-9 16,-1 4-1-16,1 0-1 16,-4 0-33-16,0 0-13 0,4 0-63 15</inkml:trace>
  <inkml:trace contextRef="#ctx0" brushRef="#br0" timeOffset="29653.975">31958 3055 224 0,'0'-9'85'0,"0"5"-66"0,4 8 10 16,-1-1 2-16,1 3-6 16,-1 3 0-16,1 4-7 15,-1 6-1-15,1 0-10 16,-1 12-2-16,1 0-1 0,-1 1 0 15,1-1 2-15,3 3-5 16,-3-5-3-16,3-4-6 16,0 0 0-16,0-13-34 15,0 4-12-15,0 0-67 16</inkml:trace>
  <inkml:trace contextRef="#ctx0" brushRef="#br0" timeOffset="30025.751">32152 3021 240 0,'-7'0'90'0,"0"3"-70"0,-4 9 2 0,4-2-4 16,-3 2-8-16,-1 7 2 15,4 6-1-15,0 6 3 0,7-6-7 16,4 4 0-16,3-4 3 0,7-6-2 15,11-4 3-15,6-12 5 16,5-3 4-16,2-3 1 16,1-6 2-16,-4-7-2 15,-3 4 2-15,-4-4-11 16,-3 0-2 0,-7 1-4-16,-8-1-1 0,-6 3-3 15,-8-5 1-15,-6-1-2 16,-8 6-1-16,-7-2 1 15,-3 2-1-15,4-3-5 16,2 4 1-16,5 6-27 16,3-4-11-16,7 4-23 15,7 0-8-15,7 2-61 16</inkml:trace>
  <inkml:trace contextRef="#ctx0" brushRef="#br0" timeOffset="30254.747">32537 2864 248 0,'3'-10'93'0,"1"10"-72"0,3-9 11 0,-4 9 3 16,8-9-10-16,3-1-2 16,7 4-13-16,7-13-4 15,4 0-4-15,0 4 1 0,0-1 0 0,-4 3-4 16,-3 4-1-1,-4 6-30-15,-7 3-12 16,-4 0-30-16,-6 3-13 0,-4 16-7 16</inkml:trace>
  <inkml:trace contextRef="#ctx0" brushRef="#br0" timeOffset="30417.409">32632 2977 184 0,'-7'3'68'0,"7"-3"-52"0,7 0 10 15,-4 0 1-15,8 0-9 16,3-3 0-16,4 3-9 16,-1-7-1-16,5 4-4 15,-5 3-7-15,1-6-1 0,0-3-27 16,3 5-9-16,-4-2-53 16</inkml:trace>
  <inkml:trace contextRef="#ctx0" brushRef="#br0" timeOffset="30704.273">32935 2629 240 0,'4'-10'90'0,"-4"10"-70"0,3-3 15 0,-3 3 0 15,4 3-14-15,-1 3-2 16,1 7-9-16,0 9-4 0,-1 9-3 15,-3 7-3-15,0 3 3 0,0-1-4 16,4-5 0-16,-1-7-1 16,4-3-2-16,0-3-30 15,4-6-13-15,3-4 0 16,0-8 0-16,0 2 13 16,0-12 9-16,0 2-46 15,-3-2-19 1,-4-10 43-16</inkml:trace>
  <inkml:trace contextRef="#ctx0" brushRef="#br0" timeOffset="31013.878">33062 2513 272 0,'4'-16'101'0,"-1"16"-78"0,4-3 2 0,-3 3-3 16,7 3-10-16,3 0 1 15,3 0 3-15,1 7 4 16,3-1-10-16,0-3 3 0,-3 7 3 15,-4 2-4-15,-7 1-2 16,-3 6-3-16,-4 3 0 16,-4 3-2-16,4 4 2 15,0-4-2-15,0-6 0 16,4 6-3-16,3-15-2 16,0-1 1-16,3-2-1 15,4-1 0-15,1-9 2 16,2-6-1-16,1-1-1 15,-1 1-2-15,1 0 1 16,0 0-21-16,-4 3-10 16,0-7-72-16,4 10-87 15</inkml:trace>
  <inkml:trace contextRef="#ctx0" brushRef="#br0" timeOffset="31797.167">31397 4858 288 0,'-3'-6'107'0,"-1"6"-83"0,4 3-1 0,-3 3-3 16,-1 3-8-16,-3 4 1 16,0 3-5-16,0 2 0 15,3 8-5-15,4-8 3 0,4 1 0 16,3 0 0-16,4-3 1 15,3-7-2-15,0 1 0 16,0-1-3-16,0-9-2 16,0 0-2-16,0 0 1 15,0-3-28-15,0-3-13 16,1-4-18-16,-1 1-8 0,0-4-43 16</inkml:trace>
  <inkml:trace contextRef="#ctx0" brushRef="#br0" timeOffset="32035.854">31570 4711 228 0,'-3'0'88'0,"-1"3"-69"0,1 6 11 16,-1-3-2-16,4 1-5 16,0 5 0-16,4 4-3 15,-1 9-3-15,1 3-9 0,3 7-5 16,0-1-2-16,0 4-1 0,0 3 0 15,3-1 0-15,1-2 0 16,3 6 2-16,0-10 1 16,0-5-8-16,0-1-2 15,1-9-40-15,-1-10-17 16,3 0-55 0</inkml:trace>
  <inkml:trace contextRef="#ctx0" brushRef="#br0" timeOffset="32293.771">31891 4595 244 0,'4'-7'93'0,"-4"14"-72"0,0 8 18 0,0-2 3 0,-4 9-7 15,1 6 2-15,-1 3-15 16,1 4-5-16,3-1-10 15,0-6-3-15,0 7 2 0,3-7-3 16,1-3 0-16,3 0-3 16,0-3-1-16,0-6-6 15,3-3 0-15,1-4-41 16,0-3-18-16,-1 0-74 16</inkml:trace>
  <inkml:trace contextRef="#ctx0" brushRef="#br0" timeOffset="32594.688">31771 4748 192 0,'-17'16'74'0,"13"-7"-58"0,4 1 14 0,0-1 1 16,7-9-3-16,4 6 1 16,6-6-1-16,8-6 0 0,3-3-15 15,0-1 5-15,1 1 5 0,-5-1-14 16,1 1-5-16,-4-3-3 16,0-1-1-16,1 0-31 15,-1-2-14-15,-4-1-21 16,1-3-10-16,3 7-27 15</inkml:trace>
  <inkml:trace contextRef="#ctx0" brushRef="#br0" timeOffset="32966.165">32195 4485 272 0,'-8'0'104'0,"1"3"-81"0,-3 0 12 15,3 0-2-15,-4 3-18 0,1-2-3 16,-5 5-2-16,5 0 1 15,-1 1-5-15,1-1-6 16,3 4-1-16,3-4 1 0,4 1 0 16,4-1 0-16,6-3 0 15,4 4-3-15,4-1 2 16,0 0 1-16,3 4 2 16,4 3-1-16,-1-4-1 15,1 13 1-15,-4-6-1 16,-3 3 8-16,-4 0 7 15,-4-3-1-15,1 0 0 16,-4-1-4-16,-3-2-1 16,-4 0-3-16,-4 0-1 15,-3-7-3-15,-4 0 1 16,1-2-4-16,-4-1-2 0,0-3-5 16,-4 0-2-16,0-3-22 15,1-3-9-15,-1 0-20 16,4-3-10-16,3 2-52 15</inkml:trace>
  <inkml:trace contextRef="#ctx0" brushRef="#br0" timeOffset="33165.478">32120 4519 288 0,'7'-6'107'0,"4"3"-83"0,7-3 6 0,-8 2-1 15,8-2-16-15,10-3-2 16,4-4-5-16,0-2-1 16,-1-1-3-16,-2 0-15 0,-1 4-4 15,-3-4-35-15,-1 13-16 16,1-7-51 0</inkml:trace>
  <inkml:trace contextRef="#ctx0" brushRef="#br0" timeOffset="33406.958">32441 4472 248 0,'-14'16'93'0,"11"-10"-72"0,-1 4 7 15,4-10 0-15,0 6-11 16,4-3-2-16,3-3-6 15,3-3-1-15,1-3-5 16,3-4-2-16,7 4 0 0,4-3-8 16,0-4-3-16,3 0-74 15,0 4-31-15,4 0 14 16</inkml:trace>
  <inkml:trace contextRef="#ctx0" brushRef="#br0" timeOffset="33581.137">32554 4510 228 0,'4'0'85'0,"-1"0"-66"0,1-6 12 0,-1 6 1 16,1 0-17-16,0 0-6 16,3 0-8-16,0-4-1 15,3-2 0-15,4 3-40 0,4-3-15 16,3 0-50-1</inkml:trace>
  <inkml:trace contextRef="#ctx0" brushRef="#br0" timeOffset="34093.879">33002 4096 208 0,'0'-13'77'0,"-3"10"-60"0,-1-3 13 16,1 3 3-16,-4 0-2 16,0 0 4-16,-4 3-10 15,-3 3-3-15,0 3-13 16,-4 3 6-16,-3 7 4 0,0 3-6 16,-4 15 0-16,1 4-5 15,2 0-3-15,5-4-2 16,3-2 0-16,10-4-2 15,8 0-1-15,13-12 3 16,1-4 0-16,7-2 1 16,-1-4 2-16,4-6 1 15,1 0 1-15,-1-16-4 0,0 4-1 16,-3-10 1-16,-4-3 0 16,-3-4 2-16,-8 1 1 15,-3 6 5-15,-3 3 5 16,-4 7-5-16,-4 6 1 15,-3 12-8-15,-3 13-3 16,-1 3-1-16,0 6 1 16,4 6-1-16,0 4-1 15,4-10 1-15,3 7-1 16,3-4-3-16,1-3 2 16,3-6-8-16,4-3-2 15,-1 0-29-15,1 0-14 0,-4-4-21 16,0-2-8-1,0 6-52-15</inkml:trace>
  <inkml:trace contextRef="#ctx0" brushRef="#br0" timeOffset="34558.066">32766 3858 220 0,'-18'-22'85'0,"4"12"-66"0,-7-5 5 0,7 12-1 16,-7-10-2-16,-7 0 4 15,-4 1-7-15,-7-1-3 16,-3-2-8-16,-11 12 2 0,-14 3 1 15,-11 9-3-15,-3 10 1 16,-4 12-3-16,-13 7 0 16,-15 3-3-16,3 15 1 15,-3 13-2-15,-17 25 2 16,-4 6-4-16,10 10 0 16,-3 19 3-16,4-1 1 15,17-6 1-15,18 7 2 0,24-4 6 16,26-15 2-16,27-13-7 15,25-12-4-15,21-3 4 16,18-10 3-16,25-10 1 16,28-5 3-16,14-26 15 15,42-15 8-15,14-22 5 16,36-16 2-16,7-16-7 16,21-28-2-16,0-28-18 15,-4-6-5-15,-17-4-6 16,-4-24-1-16,529-314-6 15</inkml:trace>
  <inkml:trace contextRef="#ctx0" brushRef="#br0" timeOffset="34600.509">33863 4388 796 0</inkml:trace>
  <inkml:trace contextRef="#ctx0" brushRef="#br0" timeOffset="34693.773">33863 4062 776 0,'-388'-352'0'0,"314"312"-6"16,-28 2-21-16,-22 3-11 16,-31 23-20-16,-7 12-6 15,-25 22-114-15,14 25-48 16</inkml:trace>
  <inkml:trace contextRef="#ctx0" brushRef="#br0" timeOffset="35879.074">10622 9219 188 0,'-10'-18'71'0,"3"14"-55"0,-4 1 15 0,4 3 5 0,0 0-9 15,0 0-1-15,-4 0-4 16,1 3 1-16,-5 7-13 15,1 6 5-15,-7 15 5 0,-3 25 0 16,-1 35 0-16,-3 35-6 16,-1 46-1-16,5 51-8 15,6 37-3-15,7 38-1 16,15 25-1-16,10 9 0 16,11-28 0-16,7-3 0 15,6-47 0-15,8-19 0 0,7-18 0 16,4-45 0-16,-5-34 0 15,1-28 0-15,-3-29 0 16,-8-24-5-16,0-26-1 16,-3-21-50-16,-3-20-20 15</inkml:trace>
  <inkml:trace contextRef="#ctx0" brushRef="#br0" timeOffset="36285.34">11151 10245 184 0,'-3'-7'71'0,"3"14"-55"0,0 12 17 16,0-7 5-16,0 16-5 16,3 22 1-16,1 23-6 15,-1 8-3-15,-3 23-13 16,0 24-1-16,0 4 0 0,0 37-6 16,0 0-1-16,0 20-2 0,0-1-2 15,4-13 1-15,-1 1 1 16,4-16-1-16,4-25-1 15,0-26-2-15,-1-18 1 16,-3-28-15-16,0-16-4 16,0-16-10-16,-3-21-2 15,-4-23-22-15,-4-34-10 16,-3-19-32 0</inkml:trace>
  <inkml:trace contextRef="#ctx0" brushRef="#br0" timeOffset="36569.271">10809 10449 268 0,'-3'-35'101'0,"3"29"-78"0,7 6 11 0,-4 6 1 0,8 13-8 15,3 15-1-15,7 13-6 16,4 16 0-16,6 25-11 15,15 31-5-15,14 6-1 0,14 42 0 16,4-1 1-16,0 9-2 16,3-2-2-16,0-13 1 15,0-22 1-15,-7-13-3 16,-7-18 0-16,-10-26-15 16,-8-21-4-16,-7-23-39 15,-6-21-16-15,-1-16-58 16</inkml:trace>
  <inkml:trace contextRef="#ctx0" brushRef="#br0" timeOffset="36810.697">11797 11599 268 0,'-7'16'101'0,"14"-7"-78"0,11 4 11 0,-8-13 1 15,8 6-10-15,6-6-2 0,19-6-13 16,17-7-4-16,14-12-4 16,3 0-2-16,8-9 3 0,17-4-2 15,8 0 2-15,-4 10-2 16,-1 0 2-16,-2-3-44 16,-4 9-17-16,-8 0-79 15</inkml:trace>
  <inkml:trace contextRef="#ctx0" brushRef="#br0" timeOffset="37607.606">13275 10336 176 0,'-3'-29'68'0,"3"26"-52"0,0 0 12 0,0 3 5 16,0 3-2-16,3 7 4 15,1 2-13-15,3 16-3 16,0 10-11-16,0 12-1 0,0 7 3 15,0 2-4-15,0 13-1 16,0 10 0-16,0 9 1 16,4 0 1-16,-1-7 1 15,4-8 2-15,0-14 1 0,8-5-5 16,2-20-4-16,8-15-1 16,7-6 1-1,3-13-1-15,0-12-1 0,1-1 3 16,-1-8 0-16,0 2-28 15,-3-6-12-15,-3 3-101 16</inkml:trace>
  <inkml:trace contextRef="#ctx0" brushRef="#br0" timeOffset="37907.072">13667 10317 288 0,'0'6'110'0,"3"7"-86"0,8 27 9 0,-4-8-3 16,3 18-12-16,4 9 0 16,4 7-9-16,3 22-3 15,0 22-3-15,4 6 0 0,0 22 0 16,10 12-4-16,0-5 1 15,1-1 0-15,2 0 2 16,-2-12-1-16,-4-32-1 16,-1-12-19-16,-3-22-10 15,-3-13-23-15,-4-15-9 16,1-16-61-16</inkml:trace>
  <inkml:trace contextRef="#ctx0" brushRef="#br0" timeOffset="38310.818">13984 9730 204 0,'-10'-31'77'0,"13"22"-60"0,11 6 15 0,-3 6 2 15,10 12 3-15,14 17 4 16,8 27-20-16,6 35-7 16,7 13-9-16,11 34 5 0,11 13 3 15,3 21-6-15,-7 17-2 16,-7 11-3-16,-14 7-2 15,-10 1 3-15,-8-1 0 16,-11-3 1-16,-9-4 2 16,-5-21-5-16,-6-22-1 15,-4-19 0-15,-7-22 0 16,0-18-29-16,0-29-10 0,-4-22-38 16,7-22-14-16,-3-9-16 15</inkml:trace>
  <inkml:trace contextRef="#ctx0" brushRef="#br0" timeOffset="38731.991">15286 9248 212 0,'-28'-7'79'0,"17"10"-61"0,0 4 15 0,4-1 1 16,0 7-6-16,0 2 0 15,0 23-6-15,4 25-2 16,-1 21-11-16,4 26-1 0,4 40-1 16,6 32-3-16,1 41-3 15,7 37 0-15,6 10 1 16,12 15-3-16,13 7 0 16,7-41 1-16,4-29 0 15,0-27 0-15,0-35 0 0,-3-32-3 16,3-28 2-16,0-21-37 15,0-20-16-15,3-18-72 16</inkml:trace>
  <inkml:trace contextRef="#ctx0" brushRef="#br0" timeOffset="38939.376">16387 10163 208 0,'-29'-34'79'0,"15"21"-61"0,0-6 10 0,7 13 3 15</inkml:trace>
  <inkml:trace contextRef="#ctx0" brushRef="#br0" timeOffset="39123.59">16312 10104 404 0,'0'28'26'16,"0"13"-13"-16,4 43-7 0,3 20-2 15,-3 15-5-15,-1 34 1 16,-3 1 0-16,0 22 0 0,-3-4 0 16,-1-15 2-16,-3-3-3 15,0-10 0-15,0-12 1 16,0-29 0-16,3-21-7 15,1-23 0-15,-4-21-52 16,3-19-23-16,4-19-22 16</inkml:trace>
  <inkml:trace contextRef="#ctx0" brushRef="#br0" timeOffset="39408.764">15900 10361 220 0,'-25'-54'85'0,"21"45"-66"0,1-7 21 0,3 10 7 16,3 0-12-16,8 3-2 15,7 3-8-15,10 9-2 16,7 13-12-16,8 25-4 0,2 25-1 16,1 16-3-16,11 31-2 15,10 22 0-15,7 16-1 16,7 25 0-16,-10-10 2 15,-4 4-1-15,-4-19-1 16,-3-23 1-16,-4-30-1 16,-3-32-31-16,-3-28-14 15,-4-28-63 1,-4-35-63-16,-7-19 52 16</inkml:trace>
  <inkml:trace contextRef="#ctx0" brushRef="#br0" timeOffset="39649.154">17261 10925 272 0,'-28'107'104'0,"21"-67"-81"0,4 4 12 16,-1-31-2-16,4-1-7 15,7-2-1-15,7-10-7 16,11-10-3-16,14-15-9 15,14-12-4-15,3-7-1 0,4 0-1 0,4 3 0 16,6 0 0-16,4 10 2 16,0 6-39-16,-7 0-14 15,-3 12-94 1</inkml:trace>
  <inkml:trace contextRef="#ctx0" brushRef="#br0" timeOffset="40174.149">18080 10075 288 0,'-11'-3'107'0,"8"6"-83"0,-8 13-1 0,4-3-5 0,0 5-5 16,-4 7 3-16,-3 10-7 15,0 3-3-15,0 9-3 16,0 12-3-16,3 4 3 0,4-3-2 16,4-7-1-16,3-9-2 15,7-7-1-15,4-2 2 16,3-7 0-16,7-6 1 16,0-6 2-16,7-7-3 15,4-3 0-15,10-6 1 16,15 0 2-16,10 0 1 15,3 0 3-15,-3 3-1 16,4 13 2-16,3-3 7 16,4 2 5-16,-4 4-5 15,-11 3-3-15,-13-6 9 0,-5 9 6 16,-9 3 4-16,-8 7 4 16,-14 9-12-16,-14-1-5 15,-11 1-13-15,-13 3-2 16,-15 0-2-16,-3 13 0 15,-4 6-3-15,-4 3 2 16,1-7-1-16,-7-8 0 16,-4-17-22-16,0-8-10 15,3-23-20-15,11-22-8 16,7-18-11-16,11-7-3 16,11-9-55-1</inkml:trace>
  <inkml:trace contextRef="#ctx0" brushRef="#br0" timeOffset="40459.306">18098 10022 240 0,'-36'9'90'0,"29"7"-70"0,-3 3 15 15,6-10 2-15,1 1-8 16,3-1-2-16,3-6 7 15,8-9 2-15,3-10-18 16,7-2 1-16,11-11 1 0,17-2-11 16,15 0-5-16,6 2-2 15,8 4-2-15,6 0 0 0,19 0 2 16,6-3-1 0,-7 9-1-16,8-3-8 0,-4 0-5 15,-8-3-42-15,-31 6-16 16,-14 4-79-1</inkml:trace>
  <inkml:trace contextRef="#ctx0" brushRef="#br0" timeOffset="40760.01">19092 8765 324 0,'18'-13'121'0,"0"23"-95"0,20 21 16 16,-16-6-1-16,16 38-8 16,15 25 1-16,4 28-13 15,3 40-5-15,7 29-9 16,7 32 2-16,-4 27 1 0,-6-5 1 16,-15 30 1-16,-13-15-6 15,-19 13-4-15,-20-1 1 16,-15-6 2-16,-14-2-4 15,-7-17-3-15,-3-28-41 16,-4-12-17-16,4-26-22 16,3-37-7-16,11-31-58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4:28.9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11123 3152 200 0,'-18'-37'77'0,"11"37"-60"0,0-4 19 0,7 4 7 15,-3 10-15-15,3 12-6 16,3 22-11-16,4 6-5 16,4 6-3-16,0 7 2 0,-1 12 1 15,-3 16 4-15,0 3 4 16,-3-6 1-16,-1-3 0 16,-3 3-3-16,0 9-2 15,0-9-4-15,0-16 1 16,0-13-4-16,-3-15 0 15,-1-19 5-15,1-19 3 0,-4-21-2 16,0-17 0 0,0-5-1-16,-4-10 2 15,0-10-5-15,-3-24-1 16,0-16-2-16,4-7-2 16,-1-24 1-16,4-10-1 15,10 3 0-15,8 3 0 16,7 10 0-16,6 25 0 0,8 28-3 15,0 25 2-15,3 34 5 16,0 23 5-16,1 18-1 16,3 16 1-16,-1 25-5 15,1 19-1-15,3-9 1 16,4 12 0-16,4 16 0 16,-1-1 2-16,-3-8-3 15,-4-14-2-15,-6 4 2 16,-5-9 0-16,-6-16-1 15,-7-16 1-15,-11-34-48 16,-7-16-35 0,-11-10-19-16,-6-12-54 15</inkml:trace>
  <inkml:trace contextRef="#ctx0" brushRef="#br0" timeOffset="178.194">11190 3641 312 0,'21'47'118'0,"-3"-22"-92"0,17 4 8 0,-21-14-3 16,7-5-11-16,8-7-1 15,2-6-11-15,8-7-5 0,14-5-2 16,14-7-1-16,4 0 0 16,-1 0-49-16,1-3-19 15,14 6-76 1</inkml:trace>
  <inkml:trace contextRef="#ctx0" brushRef="#br0" timeOffset="1153.785">15515 2967 228 0,'-17'-53'88'0,"17"28"-69"0,3-10 15 0,1 26 3 0,3 9-8 15,7 9-2-15,3 16-4 16,5 13 0-16,2 22-13 16,1 27 5-16,3 7 5 0,-3 7 0 15,3 12 3-15,0 12-9 16,1-15-3-16,2-4-4 15,1-11-2-15,0-8-3 16,0-18-2-16,3-12 1 16,4-16 1-16,3-16-1 0,0-16 2 15,1-9 0-15,-1-16 3 16,4-2-3-16,0-14-2 16,3-15 2-16,-3-19 0 15,-4-12-1-15,-3-1-2 16,-11-2 3-16,-10-7 0 15,-15-3-1-15,-17 13-2 16,-14 12 3-16,-7 13 0 16,-15 15-4-16,-6 4 1 15,-11 15 0-15,-7 19 2 16,7 19-3-16,7 18-2 16,7 4-1-16,11-7 3 15,10-2-2-15,11-7 1 16,10-9 0-16,8-10 0 15,10-16 0-15,10-27-2 0,8-26 3 16,7-9 2-16,3 0 2 16,0-22 3-16,-3-10 6 15,-4 4 2-15,-7 6-5 16,-6-3-3-16,-15 0 1 16,-11 2 0-16,-21 14-3 15,-14 9-3-15,-10 19-3 16,-4 18 1-16,-4 26-4 15,-3 40 1-15,0 22 0 16,11 10-1-16,10 22-1 16,14 12 1-16,25-16-35 15,21-8-15-15,15-23-21 16,13-10-8-16,21-14-58 16</inkml:trace>
  <inkml:trace contextRef="#ctx0" brushRef="#br0" timeOffset="1828.711">20768 3027 212 0,'25'-41'82'0,"-25"41"-64"0,21-53 7 0,-18 43-1 16,4-24-2-16,1 6 2 16,2-13 2-16,-3 0 3 15,0-3-15-15,-3 7 10 0,-4-1 3 16,0 13 1-16,-18 3 3 16,4 9-11-16,-28 13-2 15,6 0 1-15,-13 38 0 16,7-4-8-16,-22 45-4 15,15-20-7-15,-22 79 0 16,18-31 0-16,0 78 2 0,15-44 3 16,31 50 2-16,35 7 1 15,18-54 0-15,31-40-4 16,29-54-1-16,18-38-1 16,27-21 1-16,4-16-2 15,4-10-1-15,3-12-50 16,-42 0-21-16,-28 16-115 15</inkml:trace>
  <inkml:trace contextRef="#ctx0" brushRef="#br0" timeOffset="4393.89">26451 1368 176 0,'-21'-50'68'0,"11"25"-52"0,-1-6 6 16,4 15 1-16,0 0 1 16,0 4 3-16,0-1-1 15,-4 1 1-15,4 2-15 16,-3 1 4-16,2 2 2 0,5 4 1 15,-1-3 3-15,1 6-8 16,3-9-3-16,3-1-4 16,8 1-2-16,7-7-1 15,10-3 2-15,11 10 1 16,7-4 3-16,-1 10 1 16,1 3 1-16,0 10 0 15,-4 5 2-15,-3 14 2 0,-7 14-1 16,-11 26-1-16,-10-3 1 15,-15 10-8-15,-10 11-2 16,-7 20-3-16,-14 0-2 16,-8-7-2-16,1-3 1 15,0 7-1-15,13-29 0 16,5-16 2-16,10 7 2 16,3-19-3-16,18-3-2 15,0-9 2-15,25-17 2 16,-4-2 0-16,22-32-1 15,-8 13 3-15,35-31 0 16,19-4-1-16,-33 13-2 16,-10 0-35-16,0 0-14 15,-11 6-37-15,8-6-16 16,-11 6-38-16</inkml:trace>
  <inkml:trace contextRef="#ctx0" brushRef="#br0" timeOffset="4904.389">27661 1240 216 0,'4'-47'82'0,"-4"37"-64"0,-7 1 13 0,0 9 1 15,-4 0-6-15,-3 3 2 16,-11 22-7-16,-6 9-3 16,-12 13-10-16,-3 19 4 0,1-6 1 15,2 21 2-15,4 10 1 16,8 3-6-16,6 0-4 16,11-15-3-16,7-1 0 15,10-9-2-15,18-9 2 16,15-10 0-16,13-9 3 15,8-16-1-15,-1-6 0 16,4-19 5-16,14-16 6 0,4-9 3 16,6-13 3-16,-6-21-3 15,-7-13 0-15,-11-16-1 16,-15 9-2-16,-13 1-8 16,-14-10-3-16,-18-6-1 15,-18 3 0-15,-24 7 0 16,-18 8 0-16,-7 14-7 15,-4 18-2-15,-3 15-1 16,-11 20 2-16,11 9-7 16,7 9-1-16,11 20-33 15,10 5-13-15,11 10-14 16,7 0-4-16,10 6-68 16</inkml:trace>
  <inkml:trace contextRef="#ctx0" brushRef="#br0" timeOffset="5444.568">25781 2952 264 0,'4'-10'101'0,"-1"4"-78"0,4 3 2 15,-7 3-3-15,4 0-5 16,-1 0 1-16,4 0 2 16,4 0 2-16,14 3-12 15,20 3 3-15,22-12 1 0,15-4-1 16,41-11 2-16,18-14-6 0,36-15-1 15,6 0-4 1,25-4-3-16,4-5 2 0,17-4 2 16,-7-9-2-16,15-19 0 15,-19 19-1-15,-9 0 1 16,-8 9-4-16,-25 10 0 16,-31 12-19-16,-22 13-9 15,-24 0-40-15,-21 18-19 16,-26 10-48-1</inkml:trace>
  <inkml:trace contextRef="#ctx0" brushRef="#br0" timeOffset="6002.857">26751 3281 244 0,'0'-41'90'0,"0"41"-70"0,-3-19 17 0,-1 19 4 16,1 10-13-16,3-4-4 15,0 22-5-15,0-9 0 0,0 22-10 16,0-10-3-16,3 19-2 0,1-6-2 16,3 25 1-16,0-19-2 15,3 16-1-15,-3-13 1 16,4 10 1-16,-4-13-1 15,0 7-1-15,-3-7-17 16,3 3-9-16,-4-12-66 16,4 0-27-16,0-10 6 15</inkml:trace>
  <inkml:trace contextRef="#ctx0" brushRef="#br0" timeOffset="6289.552">27086 3607 264 0,'-7'0'99'0,"7"0"-77"0,-3 0 4 0,3 0-2 15,-4 6-12-15,4-6 1 16,0 0-6-16,0 0 1 15,4 0-5-15,-1 0 0 0,1-6 1 16,-1 6 0-16,1 0 2 16,-1-10-3-16,1 20 0 15,-1-10-3-15,-3 6-1 16,0-3-15-16,0 13-6 0,0-7-110 16</inkml:trace>
  <inkml:trace contextRef="#ctx0" brushRef="#br0" timeOffset="6663.583">27284 3212 264 0,'-4'-32'99'0,"4"32"-77"0,11-28 11 16,-8 19 0-16,8-1-9 0,3 1 0 15,7 0-4-15,4 9-3 16,3 9-9 0,0 4 4-16,-3 8 1 0,0 11 2 0,-11-1 1 15,-3-3-6-15,-4 13-4 16,-4-6-1-16,-6 5-1 16,-1 1-2-16,-3 16-2 15,0-10-2-15,0 0 1 16,0-7 1-16,7 4 0 15,0-12-3-15,7-4 2 16,0-6 1-16,11-13 2 16,-4 7-3-16,7-16 0 15,-4 0-34-15,8-16-15 16,-4 7-56-16,15-10-22 16,-8 3 12-1</inkml:trace>
  <inkml:trace contextRef="#ctx0" brushRef="#br0" timeOffset="7022.829">27940 3077 228 0,'-28'16'88'0,"10"-4"-69"0,-10 26 13 15,21-35 0-15,-7 28-11 16,3-9-1-16,1 19-4 15,-1-3 0-15,7 9-8 16,1-10-1-16,10 7 3 0,0-3 0 0,21-7 2 16,18 4 0-16,4-13 0 15,-1-15 9-15,4-10 4 16,7-19 0-16,3-6 2 16,1-16-6-16,-8-16-3 15,-13-2-8-15,-19 2-4 16,-17 7-1-16,-24 6-1 15,-15 4-5-15,-14 2-1 16,-14 10-19-16,4 15-7 16,10 1-16-16,-25 18-7 15,-13 19-24-15,27 6-8 16,11-2-48 0</inkml:trace>
  <inkml:trace contextRef="#ctx0" brushRef="#br0" timeOffset="7517.809">26776 4667 208 0,'-4'-10'77'0,"4"10"-60"0,4-3 15 0,-4 3 4 16,3-6-5-16,1 6 2 16,14-10-6-16,-4-2-2 15,24-1-13-15,-6 1 6 0,14 2 2 16,-7 4-8-16,3 9-4 15,-7 0 6-15,-3 22 2 16,-4-3-5-16,-10 22-2 16,-4-9-5-16,-10 12-1 15,-1-3-3-15,-13 12-1 16,3-12 1-16,-11 22 2 16,4-16-3-16,0 3 0 15,3-9-1-15,11-6 0 16,0-10 2-16,14-12 0 15,0-4-3-15,15-18 2 0,-5 0 1 16,19-19 0-16,-8 6 0 16,11-3 0-16,-7 3-58 15,-1 0-25-15,-6 4-66 16</inkml:trace>
  <inkml:trace contextRef="#ctx0" brushRef="#br0" timeOffset="7851.4">27619 4764 304 0,'-7'-3'112'0,"7"3"-87"0,-4 0-4 0,4 0-8 16,0 0-6-16,0 0 1 16,0 0-4-16,0 0-3 15,0-7 0-15,0 1-1 0,4-6 2 16,-1 2 3-16,1 1 2 16,0 3 3-16,-4 9 1 15,0 0-5-15,-4 13-2 16,0-1-4-16,-3 1-1 0,4 3-37 15,-1-4-16-15,1-2-83 16</inkml:trace>
  <inkml:trace contextRef="#ctx0" brushRef="#br0" timeOffset="8793.624">27802 4431 148 0,'0'-6'57'0,"0"6"-44"0,0-9 10 0,0 9 2 16,0 0-3-16,0-3-1 16,0-4-5-16,0 7 0 15,0-9-9-15,0 9 5 0,4-3 3 16,-4-3 2-16,3-4-1 15,1 7 0-15,-4-3 3 16,0 0-5-16,4-4 2 16,-1 1-3-16,1-4 2 15,-1 4-6-15,1-1-3 16,-4 4-3-16,3 6 0 16,-3-6 0-16,4 6 3 15,-4 0-3-15,0 0-2 16,0 0 2-16,0 0 0 0,0 0 1 15,0 0 0-15,0 0 0 16,0 0 2-16,0 0-1 16,0 0 2-16,0 0 0 15,0 6 1-15,0 0-2 16,3 13-1-16,-3 0-3 16,4 0-2-16,-1 6 1 15,1 3-1-15,-1-3 0 16,1 19 0-16,-1-6 0 15,1 18 0-15,-1-12 0 16,1 9 0-16,0-15-3 16,-1 3 2-16,1-10-19 15,-1 4-7-15,1-10-10 16,3-7-3-16,-4-2-24 16,8-6-10-16,-4-7-37 15</inkml:trace>
  <inkml:trace contextRef="#ctx0" brushRef="#br0" timeOffset="9170.417">28138 4328 216 0,'0'-22'82'0,"0"22"-64"0,0 0 9 0,0 0 0 15,-4 6-7-15,1 4-2 16,-1 9-6-16,0-4-2 0,1 17-6 15,-1-7 4-15,1 22 2 0,-1-7 1 16,8 17 1-16,-4-10 0 16,10 3 0-16,1-9 2 15,14-7 4-15,-8-9-1 16,22 1-1-16,-7-8 5 16,17-24 1-16,-10 6 4 15,7-31 1-15,-11 3-12 16,1-20-4-16,-8 8-5 15,-11-17 1-15,-2 10-6 16,-23-6-3-16,1 6 1 16,-35 0 0-16,10 3-21 15,-14 16-10-15,8 6-15 16,-8 28-4-16,7-3-14 16,-3 25-6-16,10-6-59 15</inkml:trace>
  <inkml:trace contextRef="#ctx0" brushRef="#br0" timeOffset="9681.706">27122 5880 248 0,'10'-25'93'0,"-10"25"-72"0,11-22 5 15,-11 22-1-15,0 0-1 16,0 0 3-16,3 13-8 0,-3-4-4 16,0 16-8-16,0-6-1 15,0 22 4-15,0-7-2 0,0 16 3 16,0-9-6-16,4 0-1 15,-1-7-2-15,4-2-2 16,0-7-2-16,8-6 1 16,-5-4-1-16,11-12 0 15,-3 1 2-15,10-14 2 16,-3 1-19-16,3-10-6 16,-7 0-39-16,4 0-15 15,-4 4-44 1</inkml:trace>
  <inkml:trace contextRef="#ctx0" brushRef="#br0" timeOffset="9908.284">27400 5861 260 0,'-10'3'99'0,"10"-3"-77"0,0 19 13 16,0-16 3-16,0 10-9 15,0-1 0-15,3 17-14 16,-3-1-6-16,7 28-6 15,0-15-3-15,4 19 1 0,-1-13 1 16,5 0 1-16,-1-3-1 16,3 0-2-16,-3-7-19 15,4-2-8-15,-4-4-50 16,0-3-22-16,0-6-18 16</inkml:trace>
  <inkml:trace contextRef="#ctx0" brushRef="#br0" timeOffset="10090.51">27693 6162 264 0,'-7'0'101'0,"7"0"-78"0,-4 16-5 0,4-13-5 16,0 7-8-16,0-1 2 15,0 0-9-15,0 1-3 16,4-1-74-16,0-3-33 15,-1 1 17-15,1-1 12 16</inkml:trace>
  <inkml:trace contextRef="#ctx0" brushRef="#br0" timeOffset="10552.023">27827 5717 244 0,'-10'13'93'0,"10"-13"-72"0,-11 37 5 16,7-31-1-16,1 7-10 15,-1 3 0-15,-3 3-9 16,4-7-2-16,-1 10-2 16,4-6-2-16,4-4 1 0,-1 1-1 0,8-4 0 15,-4-3-3-15,11-2 2 16,-4-1 1-16,7-3 2 15,-3 0-3-15,10 0 0 16,-4 0 1-16,5 0 2 16,-5 0-3-16,8 3 0 15,-7-3 10-15,3 9 5 16,-3-2 3-16,6-4 1 16,-6 6-3-16,3 0 1 15,-6-2 0-15,-1 5-1 16,-4-2 1-16,-3 5 0 15,-3-2-4-15,-7 6-2 16,-1-7-9-16,-6 16 0 16,-1-9-1-16,-7 6 2 15,1-3-1-15,-8 0-1 16,4-3-21-16,-4-3-11 16,1-4-24-16,-4-12-10 0,3 7-74 15</inkml:trace>
  <inkml:trace contextRef="#ctx0" brushRef="#br0" timeOffset="10763.496">27827 5780 264 0,'-10'-7'101'0,"10"7"-78"0,3 7 4 0,-3-7-1 15,7 6-6-15,0 0 3 16,14-6-11-16,-3 0-2 15,21-19-6-15,-7 4-3 0,13-23 0 16,-6 7-4-16,14-10 2 16,18-15-28-16,-4-1-10 15,-4 10-93 1</inkml:trace>
  <inkml:trace contextRef="#ctx0" brushRef="#br0" timeOffset="11801.712">29468 2585 212 0,'-4'-10'79'0,"0"1"-61"0,1 9 17 0,3 0 3 0,0 0-14 15,0 0-3-15,0 9-6 16,3 10-2-16,1 9-7 15,3 10-4-15,0 9 1 0,4 3 0 16,-1-6 1-16,1 0-2 16,3 0-2-16,0-10 1 15,0-5-1-15,0-1-11 16,-3-6-3-16,-1-3-42 16,1-7-17-16,3-3-36 15</inkml:trace>
  <inkml:trace contextRef="#ctx0" brushRef="#br0" timeOffset="12009.64">29609 2804 228 0,'7'16'85'0,"0"-16"-66"0,3 0 8 0,-3 0 0 15,4 0-14-15,7-10-2 16,-1 4-7-16,4 3-3 16,1-6 0-16,-1 5-21 0,-4-2-9 15,1 6-80 1</inkml:trace>
  <inkml:trace contextRef="#ctx0" brushRef="#br0" timeOffset="12368.644">29863 2556 220 0,'3'-6'85'0,"1"3"-66"0,6-3 10 16,-6 6 2-16,3-3-6 0,3 3 0 15,5 6-9-15,-1 6-5 16,-4-2-6-16,1 9-2 16,-4 6 3-16,0 9-1 15,-4 1 2-15,1-4-2 0,0-3 0 16,-1 4-3-16,4-7-2 16,0-6 1-16,0-7-1 15,-3 7 0-15,3-10 0 16,0-9 0-16,0 7 2 15,0-7-10-15,0-7-2 16,4 7-30-16,-4-9-12 16,3 9-70-1</inkml:trace>
  <inkml:trace contextRef="#ctx0" brushRef="#br0" timeOffset="12773.982">30184 2556 204 0,'-7'-9'77'0,"0"6"-60"0,0 0 6 15,-1 3 1-15,1 3-6 16,0 0 1-16,0 6-4 16,0-5 1-16,0 2-9 15,0 13-2-15,0 6 1 0,4 0-3 16,3 6 0-16,3 4-1 15,1-1-2-15,3-2 1 16,7-14-1-16,3-2 4 0,5-7 5 16,2-9 6-1,4-6 5-15,1-10-1 16,2-5 0-16,-2-8-4 0,-8 7-1 16,-4-3-6-16,-6-3-3 15,-7 3 0-15,-11 0-1 16,-8 3-5-16,-6-3-1 15,-3 3 1-15,-1 3 0 16,-3 7-17-16,10-1-5 16,0 10-11-16,4 3-2 15,4 3-11-15,3 3-5 16,3 10-60 0</inkml:trace>
  <inkml:trace contextRef="#ctx0" brushRef="#br0" timeOffset="13612.699">29609 4021 192 0,'-4'-3'71'0,"4"3"-55"0,0-16 15 0,0 16 5 16,4-9-5-16,3-1 2 16,3 1-8-16,-3-4-1 15,15 1-13-15,9-1 0 0,5 7 2 16,-5 6-1-16,-10 6 3 15,-3-3-4-15,-4 13 1 16,-3-4-5-16,-8 14-2 16,1 21-2-16,-4-10-3 15,0-5 1-15,0 5-1 16,0-5-3-16,3-1 2 16,1-6-1-16,6-6 0 15,1 0 2-15,7-4 2 16,-4-2-3-16,7-7-2 15,-3 0 4-15,-1-6 1 16,-3 0-40-16,4-6-17 0,-4-6-87 16</inkml:trace>
  <inkml:trace contextRef="#ctx0" brushRef="#br0" timeOffset="13826.319">30046 4002 248 0,'4'6'93'0,"-1"-3"-72"0,4 4-2 0,-7-7-3 15,4 0-8-15,-1 0 1 16,4 0-8-16,7-7 0 16,1 4-1-16,-1-3-5 0,3-3 1 15,-3 5-60-15,4-2-24 16,3 6-7-1</inkml:trace>
  <inkml:trace contextRef="#ctx0" brushRef="#br0" timeOffset="14079.939">30233 3770 208 0,'0'-3'79'0,"0"6"-61"0,0 6 8 0,0 1 1 0,0 9-12 15,4-1-3-15,-1 11-10 16,1 2-1-16,3-3-1 16,3 3 0-16,1-2 2 0,3-1-1 15,4 0-1-15,-1-3-6 16,1-6-1-16,0 3-98 15</inkml:trace>
  <inkml:trace contextRef="#ctx0" brushRef="#br0" timeOffset="14485.577">30448 3760 240 0,'-14'-18'90'0,"7"18"-70"0,0 6 4 0,4 3-5 15,-5 4-10-15,1 12-1 16,4 0-4-16,3 6-1 16,3-5-1-16,1-1-4 0,7-3 1 15,-1-4 1-15,4-2 2 0,4-7 5 16,-1-2 6-1,1-4 6-15,0-6 5 16,-1-4-3-16,1-2-3 0,-4-4-4 16,0-2 1-16,-3-4-6 15,-8-6-3-15,-3 6-3 16,-7-6-3-16,-7 0 1 16,-7 0 1-16,-7 3-6 15,-4 9 1-15,4 7-15 16,0 15-3-16,6 1-22 15,8 12-8-15,4 0-55 16,6 3-48 0,8 3 55-16</inkml:trace>
  <inkml:trace contextRef="#ctx0" brushRef="#br0" timeOffset="15221.337">29944 5015 248 0,'-4'-10'93'0,"1"10"-72"0,3-3 9 0,0 3-1 16,0 0-13-16,0 0-4 0,0 6-1 15,0 1 3-15,0 8-8 16,3 4-1-16,1 6 1 0,3 7-5 16,-4-7-1-16,1-6 0 15,6 9 0-15,-2-9 0 16,2-1 0-16,1-2 0 16,3-7 0-16,-4-2 0 15,5-7 2-15,-5 0-25 16,4-7-10-16,0-5-80 15,0-1-51 1,4 1 69-16</inkml:trace>
  <inkml:trace contextRef="#ctx0" brushRef="#br0" timeOffset="15448.122">30092 4933 228 0,'-4'6'88'0,"4"4"-69"0,7 6 8 0,-7-7-1 15,0 3-10-15,0-2 1 16,4 18-8-16,3 19-3 16,0-6-3-16,0-7-3 0,4 7 3 15,-4 0 0-15,7 0 1 16,4 3-2-16,-1-1-2 16,-3-11-4-16,0-10-2 15,-3 3-211 1,7-6 94-1</inkml:trace>
  <inkml:trace contextRef="#ctx0" brushRef="#br0" timeOffset="15627.324">30279 5215 204 0,'11'-9'77'0,"-4"6"-60"0,10-3 4 0,-10 2-3 0,4-2-9 15,3 3-1-15,4-3-6 16,-1-4-2-16,1-2 0 16,0-4-29-16,-1 7-13 0,1-4-47 15</inkml:trace>
  <inkml:trace contextRef="#ctx0" brushRef="#br0" timeOffset="16090.617">30544 4889 236 0,'-4'0'90'0,"0"10"-70"0,1 5 2 0,-1-5-6 16,-3 5-9-16,0-2 1 16,0 0-3-16,0-1 0 15,4 1-3-15,-1-1-4 0,1 1 1 16,3-7 1-16,0 3 0 15,3-5-3-15,4 5 2 16,0-3 1-16,4-3 0 16,-1 4 0-16,1-4 2 15,3 0-3-15,0 0 0 0,0-3 1 16,0 3 2-16,1 0-3 16,-1 0 0-16,0 4 3 15,0 2 1-15,0 0 1 16,0 4 0-16,0 0 9 15,-3-1 6-15,-1-2 1 16,-3 5 0-16,0-2-4 16,-3-4-2-16,-4 7-8 15,-4-4-2-15,1-2-2 16,-4-1-2-16,0 1 1 16,-4-1-1-16,1 0-3 15,-1-2 0-15,1-1-12 16,2-6-5-16,1 0-31 0,0 0-15 15,7-6-53 1</inkml:trace>
  <inkml:trace contextRef="#ctx0" brushRef="#br0" timeOffset="16318.207">30582 4877 232 0,'-10'3'88'0,"10"0"-69"0,0 0 2 0,0-3-3 0,0 0-3 16,3 0 3-16,1 0-4 16,3-3 2-16,3-3-9 15,1-4-4-15,3-2 0 0,4-4-2 16,3-6-1-16,4-3-13 16,-4 3-4-16,0-6-44 15,0 3-18-15,4 3-21 16</inkml:trace>
  <inkml:trace contextRef="#ctx0" brushRef="#br0" timeOffset="17429.97">30946 2359 168 0,'0'-9'66'0,"-4"2"-52"0,8 4 14 0,-8-3 3 15,4 6-3-15,-3-3 3 16,3-4-11-16,0 7-2 15,0 0-10-15,0 0-1 0,3 0 0 16,1 7-1-16,3-4 1 16,3-6-2-16,4-4 0 15,1 4-3-15,2-6-2 16,-3 3-2-16,0 2 1 0,-3-2-45 16,0 12-99-1</inkml:trace>
  <inkml:trace contextRef="#ctx0" brushRef="#br0" timeOffset="17740.955">31186 2045 184 0,'3'-6'71'0,"-3"3"-55"0,0 0 13 0,0 3 4 16,0 0-6-16,0 0-1 15,0 3-1-15,4 3-1 16,-1 7-13-16,4 6 0 0,0 9 0 16,4 0-6-16,-1 7-3 15,5-1-1-15,2 10-1 16,1-10 0-16,3 1 2 15,0-4-6-15,-3-6-1 16,-4-3-40-16,0-3-15 16,0 0-56-1</inkml:trace>
  <inkml:trace contextRef="#ctx0" brushRef="#br0" timeOffset="18223.228">31556 1948 240 0,'7'-19'90'0,"-7"16"-70"0,0-3 8 16,0 6 0-16,0 0-6 15,-3 6-1-15,-5-3-7 16,-2 13-4-16,-4-7-5 0,-4 7 3 0,0 3 2 15,-3 6-3-15,0 0 1 16,4 0-5-16,6 13-2 16,4-13-3-16,7 3 1 15,3-9 5-15,8-3 5 16,3-7 1-16,0-9 4 16,4-9 4-16,-1-1 1 15,1-2-6-15,0-7 0 16,-4-3-2-16,-4 6 1 15,1-3 2-15,-4 7 4 16,-3 6-6-16,-4 6 1 16,0 9-6-16,-4 10-2 15,1 0-5-15,3 15-2 16,0 1 1-16,3 9 2 16,4-1 0-16,4-5-1 0,3 3-26 15,0-7-10-15,0-5-17 16,0 2-8-16,-3-3-48 15,3-3-22-15,0 3 18 16</inkml:trace>
  <inkml:trace contextRef="#ctx0" brushRef="#br0" timeOffset="18765.72">31186 3497 264 0,'7'-9'99'0,"-4"2"-77"0,8-2 7 16,-4 9-1-16,0 0-13 15,3 0-1-15,8 0-8 16,0 0-2-16,3 0-2 15,4 0-4-15,-1-3 1 0,1-3 1 0,0-4 0 16,-1 1-27-16,1-4-11 16,0-6-45-1,-1 4-61-15,1-1 36 16</inkml:trace>
  <inkml:trace contextRef="#ctx0" brushRef="#br0" timeOffset="19378.164">31672 3077 220 0,'4'-6'82'0,"-4"3"-64"0,-4-1 15 0,4 4 4 16,-7 0-15-16,-3 0-2 0,-1 4-8 16,-3 2 0-16,-4 3-7 15,1 4-3-15,-1 2 1 0,4-2-2 16,3 6-1-16,1-4 1 15,3 4-1-15,3-6 0 16,4 3 0-16,4-1-3 16,-1-5 2-16,4 5 1 15,4 4 0-15,3-6 2 16,4 2 1-16,-1 4-1 16,1 3-2-16,3 0 3 15,-3-3 2-15,-4 6-7 16,0-6 0-16,-3 3 0 15,-4 0 1-15,0-4 3 16,0 1 1-16,-4 0 3 16,1-6 1-16,-4-1-1 15,-4 1 1-15,-3-4-2 0,0-3 0 16,-3 1-1-16,-1-4 0 16,0-3 0-16,1 0 0 15,-1-3-2-15,4-4 1 16,0-2-2-16,7 0-1 15,4-10 1-15,6 3 1 16,4-12-1-16,4-7-1 16,3-12 3-16,4-6 0 15,-4 6 1-15,-3 3 2 16,-4 0-3-16,-7 0-2 16,-11 10 0-16,-6 2-1 15,-4 7-3-15,-8 16 2 16,1 3 1-16,0 6 0 15,0 3-7-15,3 0-3 0,8 3-34 16,3-3-14-16,3-3-63 16,8 10-40-1,6-1 69-15</inkml:trace>
  <inkml:trace contextRef="#ctx0" brushRef="#br0" timeOffset="20237.764">31298 4820 216 0,'-3'0'82'0,"3"0"-64"0,0-3 11 0,0 3-1 0,3-3-1 16,1-3 3-16,3-4-5 15,0 1-3-15,0 0-12 16,4 2-6-16,-1 4-1 0,4 3-2 16,1 0-1-16,-1 0 1 15,0 0 1-15,0 0-3 16,0-6 0-16,0 3-12 15,0-7-7-15,-3 1-60 16,3 3-25-16,0-1 1 16</inkml:trace>
  <inkml:trace contextRef="#ctx0" brushRef="#br0" timeOffset="20580.558">31630 4416 304 0,'0'0'112'0,"-3"6"-87"0,-1 7 9 16,0-1-4-16,1 4-7 16,-1 6 0-16,1 6-10 15,3 10-5-15,3 6-5 16,1-1-3-16,3 4 1 0,4-6-1 16,-1-6 2-16,4-4-8 15,0-3-3-15,-3 1-37 16,0-14-15-16,-1 7-81 15</inkml:trace>
  <inkml:trace contextRef="#ctx0" brushRef="#br0" timeOffset="21883.057">9811 8232 176 0,'0'-63'66'0,"0"32"-52"0,-4-7 12 0,1 29 4 16</inkml:trace>
  <inkml:trace contextRef="#ctx0" brushRef="#br0" timeOffset="22095.103">9797 8091 363 0,'-7'18'38'16,"0"20"-20"-16,-1 6-2 0,1 19 0 15,4 46 1-15,-1 14-1 16,4 49-2-16,7 26 1 16,11 43-4-16,7 51-1 15,7 24-6-15,6-2-1 0,5 9-1 16,-1-32 1-16,11-27-4 16,7-54 0-16,0-38 3 15,-4-34 1-15,-3-28-4 16,-3-28-1-16,-8-17-35 15,-7-21-12-15,-3-22-91 16</inkml:trace>
  <inkml:trace contextRef="#ctx0" brushRef="#br0" timeOffset="22532.343">10654 9270 148 0,'0'12'57'0,"3"1"-44"0,4 21 27 0,-3-12 9 0,0 19-11 16,3 22-2-16,0 2-8 15,0 4 0-15,-4 13-16 16,1 25 4-16,-1 2 2 0,-3 10-8 16,0 32-1-16,0-1-7 15,-3 13-2-15,-1 13 0 16,1-16 0-16,-1 3 0 15,1-16 2-15,-1-24-1 16,1-32-1-16,-1-22-2 16,-3-35-12-1,0-25-6-15,-4-21-11 16,1-16-4-16,-4-16-85 16</inkml:trace>
  <inkml:trace contextRef="#ctx0" brushRef="#br0" timeOffset="22816.198">10216 9636 244 0,'-10'-18'93'0,"10"18"-72"0,3 3 9 0,1 3 2 15,3 7-5-15,11 8 2 16,6 8-3-16,8 15-1 15,3 28-14-15,8 19-4 0,6 9-1 16,18 32-3-16,11 12 0 16,3-3 1-16,-4 13 0 15,1-4-2-15,3-15 1 16,4-10-2-16,-8-9 2 0,-6-12-20 16,-7-23-8-16,-12-21-34 15,-2-22-14-15,3-26-57 16</inkml:trace>
  <inkml:trace contextRef="#ctx0" brushRef="#br0" timeOffset="23176.704">11896 9596 188 0,'-18'-51'71'0,"11"39"-55"0,-4-4 22 0,4 13 8 16,0 6-11-16,0 13-2 15,7 15-11-15,4 13-1 16,6 16-12-16,4 24-1 0,4 17-1 15,7 5-1-15,7 17-1 16,6 15-3-16,5-4-2 16,3-2 1-16,-1 9-1 15,-2-12 2-15,-8-19 3 16,-3-13-4-16,-8-16-1 0,-6-27-31 16,-7-14-14-16,-8-21-87 15</inkml:trace>
  <inkml:trace contextRef="#ctx0" brushRef="#br0" timeOffset="23415.667">11709 10655 252 0,'7'10'96'0,"14"-7"-75"0,14-3 10 15,-21-3-2-15,11-7-9 0,7-8 1 16,10-14-8-16,15-5-3 15,13-1-5-15,4 4-4 0,4-1 2 16,10 13-2-16,18 0 2 16,0 10-2-16,3 2 2 15,7 1-20-15,8-1-6 16,-1 1-26-16,-6 0-9 16,10-4-57-1</inkml:trace>
  <inkml:trace contextRef="#ctx0" brushRef="#br0" timeOffset="23910.233">15642 8320 212 0,'-7'-29'79'0,"7"20"-61"0,7-1 12 0,0 10 4 16,7 10-9-16,11 12-2 15,7 12 2-15,14 35 4 16,14 25-16-16,7 19 0 0,3 38 0 16,-3 12-7-16,0 37-1 15,-3 14-3-15,-1 18 1 16,-10 6-2-16,-7-6 2 15,-7-22-2-15,-7-6-1 16,-8-29 1-16,-6-30-1 16,-4-32 0-16,-3-22 0 15,-4-29-27-15,-4-21-11 16,1-19-100 0,3-22-45-16,-4-22 92 0</inkml:trace>
  <inkml:trace contextRef="#ctx0" brushRef="#br0" timeOffset="24301.141">16595 7680 212 0,'-21'9'79'0,"6"4"-61"0,-6 9 10 0,11-13 3 16,-1 10-4-16,-3 12 2 16,3 16-5-16,4 41-1 15,4 16-12-15,3 56 0 0,7 21 0 16,10 58-4-16,8 55-2 15,7 26-2-15,7 9 0 16,10 4-4-16,15-10-2 16,13-54 2-16,1-46 0 15,-1-32 1-15,-2-34 2 16,6-35-1-16,3-28-1 16,-3-28-39-16,-6-25-16 0,2-28-77 15</inkml:trace>
  <inkml:trace contextRef="#ctx0" brushRef="#br0" timeOffset="24873.384">18200 8436 200 0,'7'-66'74'15,"-7"66"-58"-15,10-29 14 0,-10 26 3 0,4 6-2 16,0 1 4-16,6 36-17 16,-3-5-6-16,4 49-7 15,-4-15 1-15,-4 69 0 0,1-34-2 16,-4 62-1-16,0-40-1 16,-7 43-2-16,0 63 1 15,0-41-1-15,0-18 2 16,0-14 1-16,0-17-4 15,-1-20-1-15,1-31-24 16,0-25-10-16,-3-16-43 16,-1-35-19-16,4 1 7 15</inkml:trace>
  <inkml:trace contextRef="#ctx0" brushRef="#br0" timeOffset="25157.374">17653 8881 228 0,'-14'-25'88'0,"14"25"-69"0,3-22 11 0,-3 19-2 16,7-4 1-16,1 4 2 16,16 9-3-16,-3 1-3 0,36 49-13 15,-11-9-3-15,24 60 1 0,-13-23-11 16,34 80-1-16,-20-39 3 15,28 72 1 1,-25-52 0-16,11 46 1 0,-22-50-2 16,18-3 2-16,-17-35-22 15,10-21-7-15,-18-16-64 16,8-35-29-16,-15-6 7 16</inkml:trace>
  <inkml:trace contextRef="#ctx0" brushRef="#br0" timeOffset="25427.292">18877 9765 260 0,'-25'31'96'0,"25"-31"-75"0,29 0-1 0,-22 0-4 15,17-12 3-15,-2 2 6 16,23-24-7-16,-9 6-3 16,45-23-8-16,-18 14-5 0,26-4-1 15,-19 3-1-15,39 10 2 16,-24 3-8-16,17 6-3 16,-20 7-48-16,27-1-20 15,-24 4-40 1</inkml:trace>
  <inkml:trace contextRef="#ctx0" brushRef="#br0" timeOffset="26043.122">21999 7981 232 0,'0'-6'88'0,"0"6"-69"0,18 18 17 15,-18-11 5-15,18 27-9 16,-4-2 1-16,21 30-7 16,-7-8-4-16,22 62-12 15,-12-26 0-15,8 64 3 0,-11-32-3 16,4 60 0-16,-11-47-6 15,-3 59-1-15,-7-46-1 16,-4 56 1-16,-3-54-2 16,-8 38-1-16,-3-43-2 15,-3-1-1-15,-1-28-25 16,-3-16-11-16,0-21-40 0,-7-14-17 16,3-11-24-1</inkml:trace>
  <inkml:trace contextRef="#ctx0" brushRef="#br0" timeOffset="28024.914">13734 9320 196 0,'-25'-7'74'0,"14"7"-58"0,-3-3 14 0,7-3 3 16,0 3-10-16,4-13-1 15,3-3-7-15,7-15-1 0,10-13-8 16,8 0 3-16,7 3 1 0,10 3 8 16,18 19 6-16,11 16 0 15,3 22 1-15,0 18-3 16,0 13-2-16,-4 6-2 16,-3 13 1-16,-7 25-8 15,-10 6-4-15,-15 10-2 16,-10 25 1-16,-15 6-3 15,-13-3 0-15,-8 31-1 16,-6-9 1-16,-5-13 0 16,5-3 1-16,-1-16-2 15,8-28 1-15,6-21-4 16,8-20 0-16,10-15 3 16,10-13 3-16,19-12 7 15,10-13 2-15,7-3-7 16,3 0-2-16,11 0-3 15,11 6 1-15,3 0 0 0,0 4 3 16,-3-4-12-16,7-3-5 16,-4-9-26-16,4-10-11 15,-4-12-22-15,-7 0-6 16,11-7-76 0</inkml:trace>
  <inkml:trace contextRef="#ctx0" brushRef="#br0" timeOffset="28865.765">20479 8398 216 0,'-4'-28'82'0,"4"28"-64"0,-7-3 20 0,7 3 5 15,-3 3-9-15,3 6-2 16,0 19-5-16,0 1-2 16,10 30-14-16,-3-6 2 0,7 45 3 15,-3-20-6-15,7 41-3 16,-4-25-4-16,7 60 0 16,-3-38-2-16,3 37-1 15,-7-33 1-15,3 27-1 16,-2-34 0-16,-1-7 2 15,-4-21-10-15,1-19-4 16,-1-16-32-16,1-15-13 16,0-10-86-1</inkml:trace>
  <inkml:trace contextRef="#ctx0" brushRef="#br0" timeOffset="29377.173">20941 8715 216 0,'-7'-7'82'0,"7"7"-64"0,-7-6 4 16,7 6-3-16,-4-3-6 0,4 0 0 15,0 3 10-15,0 0 7 16,0 15-15-16,0-2 1 0,0 28 0 15,0-13 1-15,4 60-1 16,-1-19-2-16,4 56-1 16,-3-31-7-16,6 57-2 15,-2-32 0-15,9 35 0 16,-3-35-2-16,15 0-2 16,-5-28 3-16,22-10 0 15,-11-18 3-15,18-16 1 16,-10-9 3-16,6-26 4 15,-7-2 5-15,8-42 3 16,-11 7 4-16,10-44 1 16,-14 19-8-16,-3-53-4 15,-7 21-6-15,-15-25-1 16,1 23-5-16,-25-48 0 16,3 25-3-16,-35-21-1 0,7 24-6 15,-49-37 0-15,21 32-10 16,-17 2-2-16,17 29 8 15,-1 12 5-15,12 22-15 16,10 19-8-16,7 6-43 16,18 16-18-16,4 0-66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25:02.3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10442 3623 212 0,'-10'-26'82'0,"3"14"-64"0,3-1 13 0,1 10 1 16,-1 0-11-16,4 0 12 15,4 9-6 1,3 10-14-16,3 12-1 0,1 13 1 16,3 12-7-16,0 0-1 15,0 7 3-15,0 6 3 16,0 0-4-16,-3 12-2 16,-1-3 0-16,-2-9-1 15,-5-6 0-15,1-19 0 16,-1-1-2-16,-3-15 1 15,0-6 2-15,-3-12 2 16,-4-14-1-16,-1-15-1 16,1-12 1-16,0-13 3 0,-3-10-4 15,-1-5-3-15,-3-17-1 16,0-18 1-16,3-3-1 16,1 9-1-16,6 0-2 15,4 6-1-15,4 13 2 16,3 9 2-16,3 19 4 15,5 23 4-15,-5 2 2 16,15 34 3-16,7 14-7 16,-1 8-4-16,5 7-2 15,2 22 1-15,1 12-1 16,0-9 2-16,-7 3-4 16,0 1 0-16,-1 2 3 15,-2-3 1-15,-8-3-1 0,-4-13-2 16,-3-12-10-16,-7-19-42 15,-3-18-9 1,-8-14-40-16,-3-11-16 16,-14-4-1-1</inkml:trace>
  <inkml:trace contextRef="#ctx0" brushRef="#br0" timeOffset="155.36">10502 3864 256 0,'-3'31'96'0,"10"-21"-75"0,7-1 12 0,-4-6 0 0,8-3-12 16,14-6-1-16,7-10-10 16,10-12-4-16,4 3-3 15,0-3-38-15,3 3-16 0,8 6-76 16</inkml:trace>
  <inkml:trace contextRef="#ctx0" brushRef="#br0" timeOffset="1124.792">14803 3265 256 0,'-11'-69'96'0,"4"38"-75"0,-4-10 12 16,8 28 2-16,-1 4-6 16,4 0 1-16,4 9-2 15,3 9 0-15,7 13-15 16,7 31 5-16,11 1 3 0,3 11-5 16,8-5-1-16,-1 18-5 15,0 7-1-15,-3 3-5 0,-7-7-1 16,-4-9-1-16,-7-3-2 15,0-12 1-15,-7-7-1 16,4-9 0-16,-4-7 2 16,4-9-1-16,-1-9 2 15,8-6-4-15,7-10 0 16,7-13 3-16,3-3 1 16,4-6-1-16,-4-9-2 15,-3-13 3-15,-7-19 2 16,-4-2 0-16,-10-1 0 15,-8 3-1-15,-10 0 0 16,-7 10-2-16,-14 0 1 16,-14 6-2-16,-11 9-1 15,0 16-2-15,-3 16 1 16,-1 15 1-16,-3 10 0 0,4 9-3 16,10 0 2-16,7 1 1 15,11-4 0-15,11-6-3 16,10-10 0-16,7-15 2 15,7-16 0-15,7-25-2 16,4-32 2-16,-1-8 1 16,1-4 2-16,-4-7 12 15,-7-11 8-15,-7 18-5 16,-10 12 1-16,-11 10-11 16,-11 19-2-16,-17 16-3 15,-15 12 1-15,-13 9-13 16,6 19-6-16,4 20-16 15,7 5-7-15,14 0-17 0,15-6-7 16,13-9-61-16,25-22-27 16,11-4 30-1</inkml:trace>
  <inkml:trace contextRef="#ctx0" brushRef="#br0" timeOffset="1800.289">19600 2952 208 0,'4'-19'77'0,"-4"19"-60"0,3-54 17 0,-3 48 4 16,-3-31-5-16,-1 11 1 15,-3-17-6-15,4 2 0 16,-11-6-16-16,3 12 4 0,-14 1 2 16,8 9 1-16,-19 22 1 15,8 3-5-15,-21 53-1 16,10-9-6-16,-10 62 0 0,-4 57-3 16,10 0 2-16,15 16 5 15,14-16 2-15,25-28-7 16,24-31-2-16,21-29-5 15,11-28-1-15,15-25 3 16,20-25 1-16,7-29-1 16,-3-18 1-16,14 0-2 15,-25 6 2-15,-21 10-31 16,22-23-11-16,-19 13-123 16,22-19-76-1,-21 10 105-15</inkml:trace>
  <inkml:trace contextRef="#ctx0" brushRef="#br0" timeOffset="7609.202">27266 826 152 0,'7'-19'57'0,"-7"9"-44"0,4-5 7 15,-4 5 1-15,3 1-2 16,1 0 1-16,-1-4 0 16,1 4 0-16,-1-1-11 15,-3 1 3-15,0-1 2 0,0 1 1 16,0 0 4-16,-3-1-5 16,-1 1 0-16,1-1-4 15,-1 7 1-15,-3-3-4 0,0-3 1 16,0 9-3-16,-3 0 2 15,-1 0-2-15,0 0 0 16,-3 6-1-16,0-3 2 16,-3 3-3-16,-1 4-2 15,-3 2 2-15,-7 10 0 16,-4 9 1-16,-4 13 0 16,-6 13 0-16,0-1 0 15,-1 7-2-15,5 12 1 16,-1 22 2-16,0 10 2 15,7-10 1-15,8-6 2 16,6 9-3-16,11-31 1 16,0-6-5-16,17-3 0 15,15 12 1-15,17-19 0 0,18-3-5 16,4-18 1-16,-1-1 2 16,1-12 1-16,-1-10 3 15,1-2 1-15,-1-17-3 16,-3-15-1-16,-7-13 1 15,-10-2 2-15,-12-4-1 16,-13 0 0-16,-18 9-1 16,-14 7 0-16,-18-3-2 15,-7 6 1-15,8 12-4 16,-33 7 0-16,-6 12-1 16,-4 13-2-16,6 12 0 15,12 13 3-15,10-3-9 16,18-19-3-16,7 3-20 15,10-6-8-15,15-10-15 0,10-6-2 16,11-6-75 0</inkml:trace>
  <inkml:trace contextRef="#ctx0" brushRef="#br0" timeOffset="8149.627">26141 2356 232 0,'-18'-6'88'0,"11"-1"-69"0,4 4 13 0,3-3 2 16,0 6-11-1,0-3-4-15,3 3 1 0,4 0 1 16,4 3-11-16,-4 3 8 0,18 4 4 15,20 2-2-15,29-3-2 16,18-12-4-16,-4-9 1 16,-21-1-6-16,71-18-1 15,53-22-2-15,3 2 1 16,-15 1 0-16,8 3 1 16,-14 0 0-16,-17 6 2 15,-12 7-5-15,-6 3-3 16,-15 12-1-16,-20-3 1 15,-15 6-3-15,-11 7 0 16,-10-7 1-16,-10 7 2 16,-11-7-28-16,-11 3-11 0,-10 4-42 15,-11 3-17 1,-7 12-51 0</inkml:trace>
  <inkml:trace contextRef="#ctx0" brushRef="#br0" timeOffset="8796.408">26734 2810 184 0,'0'-22'71'0,"0"22"-55"0,0-12 17 15,0 3 7-15,0 2-1 16,0 4 1-16,0-3-6 16,0 6-4-16,0 9-16 15,0 1 7-15,0 21 5 0,0-9-10 16,3 19-1-16,-3-7-7 15,4 16-3-15,-1-9-2 0,1 19 0 16,-1-13-2-16,4 12-1 16,-3-12-2-16,3 0 1 15,0-6-17-15,3-6-5 16,-3-7-53-16,8-6-20 16,-5 0-35-1</inkml:trace>
  <inkml:trace contextRef="#ctx0" brushRef="#br0" timeOffset="9010.596">27090 3011 268 0,'-11'0'101'0,"11"0"-78"0,0 0 11 0,0 0 1 0,0 0-17 16,0 0-2-16,0 3-10 15,0 4-4-15,0-7-1 16,0 3-4-16,0 6 0 0,0 0-31 16,-3 7-13-16,-1-3-80 15</inkml:trace>
  <inkml:trace contextRef="#ctx0" brushRef="#br0" timeOffset="9516.916">27566 2591 244 0,'4'-19'93'0,"-4"19"-72"0,0-12 14 0,0 12 0 16,-4-4-9-16,1 4-1 15,-5 0-8-15,1 0 0 16,-7 10-10-16,4-10 2 0,-11 16 4 16,3-4-3-16,-7 19 0 15,4-2-4-15,-4 27-1 16,8-9 1-16,-1 10 1 0,4-10 1 16,7 25 2-1,0-19-3-15,21 10 1 16,-3-16-1-16,20 0 1 0,-2-13 4 15,13-15 3-15,-7-3-4 16,11-22-1-16,-7 2-2 16,10-18 2-16,-10 4-1 15,0-11 0-15,-4 7-5 16,-24-3-1-16,-1 3-1 16,-24 4 1-16,4 2-2 15,-29 7 2-15,11 2-4 16,-29 7 0-16,11 0-12 15,-7 10-5-15,11-4-14 16,3 10-6-16,7-4-17 16,11 4-5-16,4-4-45 0,13 13-18 15,1-3 12 1</inkml:trace>
  <inkml:trace contextRef="#ctx0" brushRef="#br0" timeOffset="10117.284">26547 4294 228 0,'-11'-16'85'0,"11"16"-66"0,0-16 19 0,0 16 3 16,3-9-8-16,1-1-2 16,14-12-4-16,-4 4 0 15,14-11-15-15,-7 7 0 0,14-3 1 16,-6 7-1-16,9 8 3 16,-6 1-2-16,0 9 0 15,-7 0-3-15,-8 25 1 16,-3-3-4-16,-10 28 1 15,-1-9-3-15,-6 3 0 16,-1-4-3-16,-6 11 1 16,-1-11-4-16,1 14-2 15,-1-11 4-15,4 5 3 16,0-8-6-16,7-2 0 16,0-10 0-16,11-9 1 15,-1-3 1-15,15-23 0 16,-4 7 0-16,14-25 2 15,-7 13-12-15,4-7-3 0,-7 3-49 16,0-3-22-16,-4 4-75 16</inkml:trace>
  <inkml:trace contextRef="#ctx0" brushRef="#br0" timeOffset="10346.177">27217 4281 324 0,'3'-28'121'0,"-3"28"-95"0,4-10 3 0,-4 10-6 15,0 0-9-15,0 0 0 16,0 7-8-16,0-4-4 16,-4 6-1-16,1 1-1 0,3 8 2 15,0-2-10-15,0-7-4 16,0 1-43-16,0-1-16 15,0-2-63 1</inkml:trace>
  <inkml:trace contextRef="#ctx0" brushRef="#br0" timeOffset="10943.412">27298 3845 264 0,'-4'0'101'0,"4"0"-78"0,7-9 13 15,-7 9 2-15,8-7-2 16,-1 1 0-16,7-6 0 16,0-1 0-16,11 1-19 15,-4 2 7-15,7 4 4 0,-3-4-7 16,3 17 1-16,-3-7-9 15,-4 9 0-15,-4 1-6 16,-3 12 1-16,-3-10-5 16,-4 10 0-16,0-6-3 15,-3 3-1-15,-1-1 1 16,1-2 0-16,-1-3 0 16,1-1 2-16,-1 1-3 0,4-1 0 15,-3 1 1-15,3-4 0 16,0 1 0-16,4-1 0 15,-4 0 0-15,7 1 0 16,-4-4-3-16,8 0 2 16,0 1 1-16,10-1 0 15,0-3 0-15,7 3 2 16,-6 1-1-16,-1 2-1 16,4 7 1-16,-8 6 1 15,-10 6 5-15,-10-3 6 16,-1 0-5-16,-17 6 0 15,4-6-4-15,-15 13-1 0,4-10-3 16,-11 4-1-16,7-4 1 16,-3-3 2-16,3-3-14 15,-3-7-7-15,7 1-23 16,3-6-9-16,4-4-13 16,7-6-5-16,0 0-77 15,7-10-57 1,0 4 82-16</inkml:trace>
  <inkml:trace contextRef="#ctx0" brushRef="#br0" timeOffset="12114.327">29520 2130 208 0,'-7'-19'77'0,"0"13"-60"0,4-7 15 0,-1 13 2 0,4 0 0 16,0-9 2-16,0 9-4 16,0 0-2-16,0 9-17 15,0 4 3-15,4 9 2 0,-4 16-6 16,0 12-2-16,0 3-5 16,0 0-4-16,0-3 0 15,0 4 1-15,0-10-1 16,3 0 2-16,4-1-15 15,0-8-7-15,4-10-37 16,0-6-16-16,3 0-64 16</inkml:trace>
  <inkml:trace contextRef="#ctx0" brushRef="#br0" timeOffset="12345.008">29683 2450 228 0,'3'-10'85'0,"4"10"-66"0,11 0 19 0,-7-3 3 16,6-3-17-16,8 6-3 16,7-3-13-16,3 0-5 15,0 3-2-15,-3 0-4 0,-4 0 2 16,-3 0-43-16,0 0-18 15,-1-6-53 1</inkml:trace>
  <inkml:trace contextRef="#ctx0" brushRef="#br0" timeOffset="12775.882">30304 2036 272 0,'3'-22'101'0,"-3"6"-78"0,-3 1 9 15,-1 12 0-15,-3 3-14 16,-4 3 0-16,-6 6-8 0,-4 7-4 16,-1 9-3-16,1 6 0 0,0 22 0 15,4 10-1-15,2 3 1 16,5 0 4-16,6-10 4 15,8 1-4-15,13-13 1 16,12-13-1-16,13-3 3 16,11-9 1-16,-4-6 1 15,1-7 0-15,-8-6 0 16,-3-6 2-16,-7-4 4 16,-8-2-10-16,-10-4-2 15,-10 7-2-15,-15-4 0 16,-17 10-2-16,-18 0-2 15,-14 6-8-15,0 3-5 16,0 4-15-16,4 5-8 16,10 4-9-16,4 0-2 15,10 9-10-15,7 0-2 16,8 7-63-16</inkml:trace>
  <inkml:trace contextRef="#ctx0" brushRef="#br0" timeOffset="13300.843">29496 3597 256 0,'-11'-12'96'0,"11"12"-75"0,4-13 14 0,-4 13 3 16,3-6-11-16,4-3-3 15,4-1-8-15,-4 4 0 0,11-3-9 16,13-4-2-16,1 4 1 16,3 9 1-16,1 0 1 15,-5 12 0-15,-6 4 0 0,-11 9-2 16,-10 9 1-16,-4 20-4 16,-4-13 0-16,1-10-1 15,-8 6-2-15,0 11 1 16,4-17-1-16,4-6 0 15,3-3 0-15,0 0 0 16,3-6 0-16,8-1 0 16,3-5 2-16,0-4-3 15,0-6 0-15,-3 0-12 16,7-3-5-16,-4 0-32 16,3-7-13-16,-3 4-79 15</inkml:trace>
  <inkml:trace contextRef="#ctx0" brushRef="#br0" timeOffset="13507.206">30060 3563 236 0,'7'0'88'0,"-7"0"-69"0,4 6-3 0,-4-3-6 0,3 1-11 16,1-1-1-16,-1 0-98 15,1-3-45-15</inkml:trace>
  <inkml:trace contextRef="#ctx0" brushRef="#br0" timeOffset="14246.814">30173 3265 252 0,'-10'0'96'0,"6"0"-75"0,4 0 19 0,0 0 4 0,0 0-14 15,0 0-3-15,4-6-9 16,3 3-3-16,3-4-9 16,4 7 3-16,4 0 1 0,3 0 6 15,7 16 2-15,-7-7-1 16,1 7 2-16,-5 3-1 15,-10-3-2-15,0 2-4 16,-3-5-2-16,-1 12-4 16,-3-3-1-16,-3-6-3 15,3 6-2-15,0-13-2 16,0 0-1-16,3-5-1 16,4 5 3-16,4-3 0 15,0 4 3-15,3-1-1 0,3 4-1 16,1-4-2-16,3 4 1 15,0-1 1-15,1-2 2 16,-1-1-3-16,-4 0 0 16,1-2 1-16,-4 2 2 15,-7 0 1-15,-3 1 1 16,-4 9-2-16,-4-4-2 16,-6 1 1-16,-5 3 1 15,-2 0-17-15,-8-1-4 16,-3 1-20-16,0-3-5 15,-1-4-4-15,5-2 2 16,-1 2-12-16,4-5-3 16,7-1-60-1</inkml:trace>
  <inkml:trace contextRef="#ctx0" brushRef="#br0" timeOffset="14637.659">29979 3607 228 0,'-3'-10'88'0,"-1"10"-69"0,4 0 11 0,0 0 1 15,0 0-8-15,4 0 1 16,-1 0-4-16,4 0-3 16,4 0-9-16,-1-6-1 0,1 3 0 15,-1 0-3-15,-2 3-3 16,-1 0 0-16,0 0-1 15,3-3-14-15,1 0-3 16,-1-4-55-16,4 1-23 16,8-3-15-1</inkml:trace>
  <inkml:trace contextRef="#ctx0" brushRef="#br0" timeOffset="18255.096">31500 1804 272 0,'0'0'101'0,"-4"0"-78"0,0 9 11 0,1 1 1 15,-1-1-10-15,-3 7 0 16,0-4-14-16,0 10-7 15,-3-3-2-15,-4 6-2 0,-1 3 2 16,1-2-1-16,4-1 2 16,3-13-4-16,3 4 0 15,4-7-1-15,4 1 0 16,3-7 2-16,3-3 2 16,4 0-3-16,4 0 0 15,0 0 1-15,-1 0 0 16,5 0 0-16,6 9 0 15,-4-3-3-15,5-2 2 16,-1 5 3-16,0 0 1 16,0 4-6-16,1-4 0 15,-5 4 3-15,-6-1 4 0,-4 4-1 16,-7-3-2-16,-3 9 2 16,-8-7 0-16,-3 7-4 15,-4 0 1-15,-6 0 0 16,-1 0 2-16,-3 0-3 15,0-3 0-15,0-10-15 16,3 4-4-16,0-10-50 16,4-6-21-16,4-10-28 15</inkml:trace>
  <inkml:trace contextRef="#ctx0" brushRef="#br0" timeOffset="18452.435">31538 1917 284 0,'7'0'107'0,"0"0"-83"0,11-3 4 0,-11 3-4 15,7-7-16-15,7 1-2 16,4-3-4-16,0-1-2 16,-4 1 1-16,-3 3-19 0,-4-4-8 15,-4 1-28-15,-3 3-13 16,-3 2-38-1</inkml:trace>
  <inkml:trace contextRef="#ctx0" brushRef="#br0" timeOffset="19367.92">30833 2124 200 0,'-7'3'74'0,"3"0"-58"0,4 3 7 15,0-6 1-15,0 0-11 16,7 3 0-16,4-3-7 15,3 0-4-15,0-3-1 16,4 3-4-16,-4-6 2 0,-4 12-100 16</inkml:trace>
  <inkml:trace contextRef="#ctx0" brushRef="#br0" timeOffset="19512.876">30917 2290 204 0,'-3'12'77'0,"3"-12"-60"0,3 4-12 0,-3-4-6 15,0 6-85-15,-3-3-32 16</inkml:trace>
  <inkml:trace contextRef="#ctx0" brushRef="#br0" timeOffset="24218.195">29570 4720 208 0,'0'-9'79'0,"-4"5"-61"0,4-2 19 0,0 3 6 16,-3 0-4-16,-1 3-1 15,4-3-8-15,0 3-4 16,0 0-14-16,0 0-1 0,0 3 2 16,4-3-5-16,3 0 0 15,3-6-2-15,5-1 1 16,-1-8-4-16,3 5 0 16,1 1-3-16,0 9-3 15,-1-3-18-15,-3 3-7 16,-3 0-45-16,-1 0-17 15,1 3-38 1</inkml:trace>
  <inkml:trace contextRef="#ctx0" brushRef="#br0" timeOffset="24696.597">29732 4450 236 0,'0'0'88'0,"0"3"-69"0,0-3 11 16,0 0-2-16,0 0 1 15,0 0 2-15,0 0-3 16,4 0 0-16,-1 0-16 16,1-3 4-16,3 0 2 0,0 0-2 0,3 0 1 15,1-3-7-15,0 2-2 16,-1 1-4-1,1 0-1-15,-1 0 1 0,-3 3 0 16,0 0 0-16,0 0 2 16,8 3-1-16,-1 0 0 15,-4 0-1-15,1 4 2 16,-1-1-1-16,1-3 0 16,-4 3-3-16,0-2 1 15,-3-1 0-15,-1 0 3 16,1 0-3-16,-4 3 0 15,0-6-1-15,0 0 1 16,0 0-2-16,-4 0-1 16,4 0 1-16,-7 0-1 15,7 0 0-15,-7 0 2 0,0 0-3 16,0 0-2-16,0 0-23 16,0 0-10-16,0 0-25 15,0 0-12-15,3 3-82 16</inkml:trace>
  <inkml:trace contextRef="#ctx0" brushRef="#br0" timeOffset="25864.88">29492 4814 248 0,'-7'-6'93'0,"7"6"-72"0,-3 0 5 0,3 0-1 16,0 0-14-16,0 0-1 15,0 0 5-15,0 0 2 16,0 0-8-16,0 0 6 0,7-10 4 16,0 4 3-16,3-13 4 0,8-12-8 15,0-4 0-15,3 1-5 16,0-1 0-16,4 10-5 16,3 0-3-16,0 3 0 15,4 7-1 1,0 2-5-16,-1 4 1 0,1 2 2 15,-4 4 1-15,1-3 1 16,-1 6 0-16,-4 9 4 16,-2-2 3-16,-8 5 2 15,-4 7 5-15,-3 9-1 16,-7 4-1-16,0-7-6 16,-14 19-2-16,-10 15-2 15,-5-6-1-15,-2 7-6 16,6-22 1-16,4 2 0 0,-4 7 0 15,7-9 0-15,1 3 0 16,3-10-3-16,0 1 2 16,3-10-1-16,0 3 0 15,4-7 2-15,0-2 2 16,0-3-3-16,4-4 0 16,-1 0 1-16,4-5 2 15,0-1-1-15,4-6-1 16,-1-1-2-16,8-5 1 15,-1 0 1-15,12-7 0 16,9-6-3-16,-6 6 2 16,-4 4 1-16,7-4 0 15,8-3 0-15,-5 4 2 16,-6 2-3-16,-4 1 0 16,-3 2 3-16,-4 4 1 15,-3 3-6-15,-4 0 0 0,0 3-23 16,0 0-8-16,0-7-16 15,0 7-6-15,0-9-19 16,0 6-7-16,0-3-58 16</inkml:trace>
  <inkml:trace contextRef="#ctx0" brushRef="#br0" timeOffset="26812.127">29157 5109 212 0,'-3'0'82'0,"3"0"-64"0,-7 3 18 16,7-3 2-16,0 0-7 16,0 0-1-16,-4 0-5 15,0 0-2-15,4-3-12 16,0 0 7-16,11-7 2 0,-4 4-4 15,18-3 1-15,-8 2-6 16,15 1-1-16,-4 0-4 0,8-4-1 16,-8 10-3-16,4-3 1 15,-8-3-4-15,1 6 0 16,-4-3-6-16,0-3-3 16,-3-4-63-16,3 1-26 15,-3 2-45 1</inkml:trace>
  <inkml:trace contextRef="#ctx0" brushRef="#br0" timeOffset="27298.956">30300 4532 272 0,'0'0'104'0,"-3"0"-81"0,-1 9 9 0,4-2 1 15,-3 2-12-15,-1 3 0 16,4 7-6-16,0 6-1 15,0 0-8-15,0 10-4 0,4-1 1 16,-1 1-2-16,1-4-1 16,3-3-2-16,-4-2 1 15,1-4-21-15,-1-4-10 16,1-2-22-16,-4-3-8 16,3-1-58-1</inkml:trace>
  <inkml:trace contextRef="#ctx0" brushRef="#br0" timeOffset="27506.197">30127 4789 220 0,'0'3'82'0,"0"-3"-64"0,7 6 15 16,-3-6 2-16,3 0-7 15,3-6 0-15,5 3-9 16,2-6-1-16,4-1-11 15,4-6-4-15,3 10 0 0,1-3 0 16,-1-1 1-16,-4 1-40 0,1 0-15 16,-4 2-76-1</inkml:trace>
  <inkml:trace contextRef="#ctx0" brushRef="#br0" timeOffset="28044.638">30529 4416 260 0,'-7'-10'96'0,"7"10"-75"0,-3-9 17 0,-1 9 1 16,4 0-6-16,4-3 3 0,-1 3-7 16,1-10-1-1,3 4-15-15,0 6-3 0,0 0 0 0,4 0 5 16,-4 10 3-16,0-1 2 15,0 0 0-15,-4 10-5 16,-3 0 1-16,0 0 0 16,-3 0-1-16,-1-1-7 15,1 1-3-15,-1 0-1 16,4 0 0 0,0 0-5-16,0-4-1 0,4 1 3 15,-1-3 1-15,4-4-3 16,4 0-1-16,3 1 1 15,4-1 2-15,-1 1-2 16,4 5 0-16,1-5 1 16,-1 5 0-16,0 1 0 0,0 3 0 15,-7 0 0-15,0 0 0 16,-3-1 0-16,-4 1 0 16,-3-3 2-16,-4 0 1 15,-8-1 1-15,-2 1 0 16,-4 0-5-16,-4-4 1 15,-3 7 0-15,0 0 2 16,0-4-1-16,3-2-1 16,4-4-13-16,3-2-4 15,8-7-26-15,3-4-11 16,3-2-20-16,8-3-6 16,7-4-78-1</inkml:trace>
  <inkml:trace contextRef="#ctx0" brushRef="#br0" timeOffset="28451.173">31073 4353 300 0,'-7'-3'112'0,"7"3"-87"0,3-9 9 0,-3 5-1 16,4 1-15-16,3 0 0 15,3 0-10-15,8 0-5 16,3 0-2-16,0 0-1 0,4 3 2 16,-4 0-12-16,0 3-3 15,-3 3-45-15,-4 3-19 0,-3-2-53 16</inkml:trace>
  <inkml:trace contextRef="#ctx0" brushRef="#br0" timeOffset="28613.395">31122 4485 228 0,'-14'19'88'0,"14"-13"-69"0,0-6 4 0,3 0-2 0,1 0-13 15,3 0-2-15,4 0-6 16,3-6-1-16,0 2 1 15,4-2-3-15,3 0 0 0,-7 0-91 16,7-1-52 0,0 4 60-16</inkml:trace>
  <inkml:trace contextRef="#ctx0" brushRef="#br0" timeOffset="28931.485">31531 4290 288 0,'-7'10'107'0,"4"2"-83"0,-8 7 13 0,8-9-1 0,3-1-13 15,0 0 0-15,3 1-12 16,8-4-4-16,3-3-4 16,3-3-3-16,8 0 3 0,3 0-2 15,4-3 2-15,0-3-4 16,-4 6 0-16,-3-3-30 16,-1 0-14-16,-2-1-101 15</inkml:trace>
  <inkml:trace contextRef="#ctx0" brushRef="#br0" timeOffset="30174.818">31605 4253 168 0,'4'-10'66'0,"-4"7"-52"0,0-3 14 0,0 3 3 15,0 0-5-15,0-4 2 0,0 1-5 16,0 0-2-16,0 0-11 15,0-1 7-15,0 1 3 0,0 3 1 16,0 0 2-16,0 3-7 16,0 6-1-16,0 7-3 15,0 2 0-15,0 7-6 16,0 0-4-16,0 10-1 16,0-4-1-16,0 0 2 15,0 0 1-15,0-3-1 16,0 0 1-16,0-3-4 15,3 0 0-15,1-6 1 16,-1 0 0-16,1-7 0 16,0 0 2-16,-1 1-10 15,1-10-2-15,-1 0-24 16,1 0-10-16,-1 0-37 16,1 0-16-16,3 0-10 15</inkml:trace>
  <inkml:trace contextRef="#ctx0" brushRef="#br0" timeOffset="30667.931">32008 4043 272 0,'-4'-3'101'0,"-3"3"-78"16,3 0 11-16,1 3 1 0,-1 0-4 16,-3 0 2-16,4 0-7 15,-1 7-2-15,1-4-13 0,-1 6 4 0,1 4 3 16,3 6-2-16,0 6 3 16,0 16-8-16,-4 0-4 15,1 0-4-15,-1 0-3 16,1-3 1-16,3-7-1 15,0 4 2-15,0-7 1 16,0-3-4-16,0 0 1 16,3-9-18-16,-3 3-8 15,4-6-15-15,-1-4-5 16,1-2-13-16,-1-4-3 16,-3-3-72-1</inkml:trace>
  <inkml:trace contextRef="#ctx0" brushRef="#br0" timeOffset="35821.695">30611 3416 304 0,'-4'3'112'0,"0"0"-87"0,1 6 13 0,3-9 1 0,0 3-14 15,0 4-3-15,3-7-8 16,5 0-4-16,6 0-5 16,7-7-4-16,7-2 2 0,7 3-2 15,1-4-1-15,2 4 1 16,-2 0-1-16,-5 6-9 16,-6-6-2-16,-4 2-51 15,-3 4-123 1</inkml:trace>
  <inkml:trace contextRef="#ctx0" brushRef="#br0" timeOffset="36075.4">30773 3569 312 0,'10'0'118'0,"5"0"-92"0,9-3 13 0,-13 3 0 16,3 0-12-16,4-3-3 16,-1 3-14-16,1 0-4 15,-1 0-4-15,-2 3-2 0,-1 0 1 16,-4-3-21-16,1 0-9 16,3 0-78-16,4 0-32 15,3 0 16 1</inkml:trace>
  <inkml:trace contextRef="#ctx0" brushRef="#br0" timeOffset="36364.882">31217 3356 332 0,'-3'-3'123'0,"10"-3"-95"0,10-4 11 15,-6 7-1-15,7-3-12 0,3 0-1 16,7-1-8-16,4 1 0 16,0 6-10-1,3-6 0-15,0 3 0 0,0 3-3 0,8 0-3 16,-4 0-9-16,-4 0-3 15,-3-4-40-15,-4 1-17 16,0 6-97 0</inkml:trace>
  <inkml:trace contextRef="#ctx0" brushRef="#br0" timeOffset="36720.637">32022 2948 332 0,'3'-15'126'0,"-3"8"-98"0,0 1 23 15,0 3 3-15,0 0-12 16,0 0-2-16,0 3-11 15,0 0-6-15,4 6-13 16,-1 10 5-16,1-1 2 0,-4 14-9 16,0-1-4-16,0 13-3 15,0 9 1-15,0 9-1 16,0-2-1-16,3-1-2 0,4-9-1 16,0-6-29-1,4 0-14-15,0-4-25 16,-1-8-10-16,-3-1-78 15,4 0-46-15,-1-3 94 16</inkml:trace>
  <inkml:trace contextRef="#ctx0" brushRef="#br0" timeOffset="38385.832">10068 7721 212 0,'-3'-4'82'0,"-4"8"-64"0,0 5 11 0,0-6 2 16,-4 13-6-16,4 3 0 15,-4 9-2-15,-3 13-3 16,-3 28-10-16,-5 25 7 0,1 15 5 16,4 54-5-16,-1 48-2 15,4 39 7-15,7 42 3 16,14 47-13-16,14 18-5 16,7-21-4-16,18-13-3 15,21-38 1-15,7-34-1 16,-3-51-3-16,-4-37 2 15,-7-37 1-15,-4-32 2 16,-3-25-3-16,-3-22-2 16,-5-25-56-16,-2-13-25 15,-8-28-67 1</inkml:trace>
  <inkml:trace contextRef="#ctx0" brushRef="#br0" timeOffset="39106.895">10971 9016 236 0,'-10'-25'88'0,"-4"9"-69"0,0-6 11 0,3 12-2 15,-3 1 1-15,-4 3 2 16,-3 3-5-16,-7 12-2 16,-7 19-13-16,-4 19 0 0,-4 7 0 15,1 8-2-15,3 20 2 16,4 24-8-16,3 17-4 15,4 15 0-15,3 25 0 16,8 12-2-16,10 20 2 16,7-7 1-16,7-3 2 15,10-19-1-15,19-31 2 16,10-29 0-16,6-21 1 16,5-28-2-16,-1-23 1 0,1-18 0 15,3-29 3-15,3-34-1 16,1-9 2-16,-1-16 0 15,-6-29 1-15,-11-15-2 16,-8-6-1-16,-6-29-1 16,-11 1 0-16,-7-10-2 15,-7-9 1-15,-7 15-2 16,-14 7-1-16,-14-7 1 16,-11 13 1-16,-3 25-3 15,0 25 0-15,6 22 12 16,8 25 5-16,7 25-4 15,3 38 1-15,8 28-6 16,10 25 1-16,7 29-3 0,17 21 2 16,19 16 2-16,13 31 2 15,4-9-8-15,0 16-3 16,7-7-4-16,0-22 3 16,4-15 2-16,-1-13 4 15,-6-12-4-15,-4-16-3 16,-11-19-32-16,-3-9-15 15,-7-13-30-15,-7-19-13 16,3-12-66 0</inkml:trace>
  <inkml:trace contextRef="#ctx0" brushRef="#br0" timeOffset="39857.516">12689 8900 196 0,'0'-29'74'0,"0"29"-58"0,4 0 16 16,-1 7 4-16,5 11-5 15,-1 26 2-15,7 19-4 0,0 9 2 16,3 19-17 0,5 25 3-16,-1 3 3 0,0 22-7 15,0 7-2-15,0 2-9 0,0 4-1 16,1 3-1-16,2-16 0 16,1-25 2-16,-4-19 1 15,0-16-1-15,-3-15 1 16,-4-19-7-16,-3-15-1 15,-4-13-45-15,-7-13-16 16,0-12-73 0</inkml:trace>
  <inkml:trace contextRef="#ctx0" brushRef="#br0" timeOffset="40098.255">12411 10245 252 0,'7'19'96'0,"10"-7"-75"0,15-3 14 16,-14-5 1-16,14-4-4 16,10-4 1-16,11-8-12 15,0-7-5-15,3 0-9 16,8-6-5-16,13 3-1 0,8-3-1 16,0 6 2-16,-4 7-1 15,7 6 2-15,4 2-20 16,3 4-8-16,-7-6-31 15,-7 3-13-15,4-10-56 16</inkml:trace>
  <inkml:trace contextRef="#ctx0" brushRef="#br0" timeOffset="40759.311">16732 8087 200 0,'0'-84'74'0,"11"59"-58"0,10 0 18 0,-7 18 4 15,14 7-5-15,15 10 1 16,6 18-2-16,4 32 0 16,3 15-17-16,1 50 6 0,6 19 3 15,4 54-12-15,0 9-5 16,-3 34-2-16,-8 1 1 16,-10 15-3-16,-7-16-2 15,-11-5 0-15,-7-26 1 16,-6-13-3-16,-5-21 0 15,1-29 1-15,-4-31 0 16,-4-19-9-16,-3-21-4 0,0-26-44 16,0-22-20-16,4-19-62 15</inkml:trace>
  <inkml:trace contextRef="#ctx0" brushRef="#br0" timeOffset="41115.6">17706 7554 192 0,'3'-122'71'0,"1"100"-55"0,0-12 4 0,-8 24-2 15,0 1 4-15,1 6 4 16,-1 6 3-16,-3 13 5 15,0 24-19-15,0 39 7 0,-3 21 2 16,3 41-1-16,0 32 0 16,7 46-8-16,3 41-2 15,4 23-9-15,11 27-3 16,14 25-3-16,13 4 0 16,15-32 4-16,4-2 3 15,-1-52-7-15,4-39-3 0,7-20 3 16,11-25 0-16,-4-40-9 15,-3-22-3-15,-11-29-33 16,-4-25-12-16,4-21-75 16</inkml:trace>
  <inkml:trace contextRef="#ctx0" brushRef="#br0" timeOffset="45771.397">16147 8806 220 0,'0'-35'82'0,"3"29"-64"0,-3-4 13 0,0 10 1 0,0 0-4 16,0 0 1-16,0 10-5 16,4-1-3-16,-1 10-11 15,4 15 7-15,4 17 3 0,3 18-4 16,4 9 1-16,3 16-6 15,0 31 1-15,0 1-7 16,0 9-1-16,-3 12 2 16,0-15 1-16,-8-16 3 15,-3-19 1-15,-3-9-5 16,-4-10-2-16,0-3 0 16,-4-15 0-16,1-13-2 15,-4-12-2-15,0-14-2 16,0-14 1-16,-1-1 3 15,1-25 1-15,0 4-1 16,4-20-2-16,-1-9 3 16,4-15 2-16,4-17-2 15,3 1-2-15,7 3-3 0,11 3-1 16,10 0 2-16,7 3 2 16,4 7-2-16,0 8 0 15,0 14-1-15,0 9 0 16,0 12 2-16,-1 10 2 15,1 6 1-15,-3 3 1 16,-8 3 0-16,-3 3 0 16,-8 4 6-16,-6 6 4 15,-11 3-1-15,-7 3 0 16,-11 9-7-16,-10 10-4 16,-7 16-1-16,-4 6 1 15,-6-1-1-15,-5-2-1 16,-10-3 3-16,-3-7 0 0,-4-6-4 15,3-6-1-15,8-7 1 16,10-2 2-16,11-4-27 16,10-6-9-16,11-6-38 15,11-10-14-15,13-9-77 16</inkml:trace>
  <inkml:trace contextRef="#ctx0" brushRef="#br0" timeOffset="46882.446">18743 9270 244 0,'-3'-16'90'0,"3"16"-70"0,-7-13 6 0,3 13-1 16,0-6-5-16,1 0 0 15,-1-7-6-15,1 1-1 0,-4-7-8 16,3 3 8-16,-3 4 4 0,0-4-5 15,-3 16 1-15,-1-3-4 16,-7 15 0-16,4 4-5 16,-10 6-1-16,2 3-1 15,-6 19-2-15,3-9 1 16,-3 40-1-16,7-16 0 16,3 32 2-16,4-22-3 15,11 44 0-15,-1-25-1 16,18 6 0-16,-3-25 2 15,14-3 2-15,17-7 3 16,4-21 2-16,7-19 1 16,7-16 0-16,0-19 2 15,-4-21 1-15,-6-10-1 16,-15 6 1-16,-7 6-2 0,-3-24 2 16,-4 12-6-16,-3-35-1 15,-4 16 0-15,-11-9 0 16,1 9-2-16,-15 7-2 15,4 9 1-15,-11 3 1 16,4 12 5-16,-3 19 4 16,3 1-9-16,3 24 0 15,4 0-4-15,10 42 0 16,1-1 4-16,14 16 1 16,-4-7-1-16,10 32-2 15,12 28 1-15,-8-40-1 16,-7-17 0-16,18 7 0 0,-7-12-3 15,6-1 2-15,-6-9-43 16,7-6-18-16,-7-13-51 16,0-15-20-16,-4-4 4 15</inkml:trace>
  <inkml:trace contextRef="#ctx0" brushRef="#br0" timeOffset="48835.832">19833 9426 188 0,'-25'3'71'0,"25"-3"-55"0,-24 10 11 0,17-4 0 15,0 0 0-15,0-2 1 16,0-1-7-16,0 0-2 15,7-3-11-15,0 0 12 0,7 0 7 16,0 0 3-16,10-3 4 16,-3 0-7-16,11 3-2 15,-7 0-3-15,10 3-2 16,-7 0-2-16,11 3 1 16,-4 0-4-16,18-6 1 15,-7 0-3-15,24-6 2 16,-6 0-4-16,10-10 1 15,-11 0-3-15,11-2 2 16,-14 2-8-16,11 0-2 16,-15 4-1-16,-3 2 2 15,-7 1 1-15,-4 3 1 0,-7-1-2 16,-3 7-2-16,-4 0-17 16,-3 7-6-16,-4-4-33 15,-4 6-14-15,1-3-58 16,0 4-26-16,-1-1 20 15</inkml:trace>
  <inkml:trace contextRef="#ctx0" brushRef="#br0" timeOffset="49751.1">21967 8298 236 0,'-10'-35'88'0,"10"35"-69"0,-7-28 17 16,3 28 3-16,1-6-6 16,-1 2 1-16,4 4-8 0,0 0-2 15,4 19-13-15,-1-3 7 16,8 37 4-16,-4-9 6 0,11 50 6 15,-4-22-6-15,17 73-2 16,-6-29-14-16,14 53-5 16,-7-41-3-16,7 23 2 15,-11-38 1-15,0 25 1 16,-3-35-2-16,-4 1-1 16,-7-23-1-16,-3-18 2 15,-1-7 1-15,-6-24 3 16,-1-4-5-16,-6-22-3 15,-1-3-1-15,-3-21 1 16,0-1-3-16,-4-9-2 16,4 2 2-16,4-17 0 15,-1 5-2-15,11-15 2 0,-3 9-1 16,14-3 0-16,-4 9 2 16,10 4 0-16,-3 5 0 15,18 7 0-15,-7 4 0 16,24 11 0-16,-10 1 0 15,11 12 0-15,-11 1 0 16,0 11 0-16,-4-2 4 16,-10 12 5-16,-8 1-3 15,-13 5 2-15,-1-6-5 16,-24 13-2-16,4-7 0 16,-33 23 1-16,12-10-1 15,-22 9-1-15,14-9 1 16,-7-3-1-16,7-6-14 15,0-10-5-15,8-3-26 16,10-12-11-16,3-4-25 0,14-28-10 16,1 10-72-1</inkml:trace>
  <inkml:trace contextRef="#ctx0" brushRef="#br0" timeOffset="50156.843">22458 7595 324 0,'0'-47'123'0,"0"47"-95"0,21 3 16 16,-21-3 0-16,14 16-9 16,0-3 0-16,22 24-9 15,-8 1-2-15,21 40-13 16,-7-12 2-16,22 63 1 0,-15-29-7 16,36 85-2-16,-21-47 6 15,17 91 4-15,-21-60-5 16,-4 91-3-16,-14-68-2 0,-6 71-1 15,-12-75-2-15,-6 57 1 16,-4-67-4-16,-14 45-2 16,0-60-29-16,-10 0-14 15,-1-37-27-15,-14-4-12 16,4-22-89 0</inkml:trace>
  <inkml:trace contextRef="#ctx0" brushRef="#br0" timeOffset="52936.274">20726 8837 204 0,'-25'0'77'0,"25"0"-60"0,-28 3 13 0,21 0 1 16,-4 0-1-16,1 0 4 15,-5 1-5-15,5-1-3 0,-1-6-14 16,4-1 3-16,4-11 5 0,3 2-2 16,14-18 1-16,0 6-1 15,21-16-2-15,-3 6 0 16,17 1 0-16,-10 9 0 16,11 22 3-16,-12 0 0 15,15 28 3-15,-10-6-1 16,2 24 2-16,-9-8-9 15,-1 43-1-15,-7-15-5 16,-10 25-3-16,-4-19-2 16,-18 56-3-16,4-28 1 15,-14 32 1-15,0-26-1 0,0 29-1 16,0-28-2-16,3-4 1 16,4-22-1-16,4 1 0 15,-1-23 0-15,15-3 0 16,-4-12 0-16,21-9 0 15,-3-4 6-15,24-9 2 16,-10-4 0-16,18-12-1 16,-12 1-3-16,22-8 1 15,-7 4-4-15,0-3 0 16,-10 3-43-16,-4 0-20 16,-8 0-34-16,-9 3-14 15,-5 1-50 1</inkml:trace>
  <inkml:trace contextRef="#ctx0" brushRef="#br0" timeOffset="54105.151">14153 9370 244 0,'-42'-19'93'0,"24"13"-72"0,-6 3 20 0,13 3 7 15,-3 0-4-15,0 0 4 16,0 0-5-16,3 0-2 16,4 0-22-16,4-3-3 0,6-4 1 15,11-5 0-15,11-4-1 0,10-3 0 16,11 4 3-1,4-4-5-15,10 6 2 16,7 4-3-16,3 6 2 16,-3 6-2-16,-10 6 0 15,-12 10-1-15,-6 9 0 0,-11 22-4 16,-6 16-3-16,-8 6-2 16,-11 0-3-16,-3 1-2 15,-7-1 1-15,-3 3 1 16,-1-6 2-16,0-3 1 15,4-16 1-15,4-3-7 16,6-9-2-16,8-10 2 16,10-6 1-16,7 0-1 15,8-7 2-15,6 1 3 16,11-3 1-16,7-4-6 16,3-3 0-16,-3 1 3 0,-7 2 2 15,-3 0 0-15,-8 1-2 16,-10 9 3-16,-8-1 0 15,-6 4-1-15,-11 7-2 16,-7 8 1-16,-10 10 1 16,-15 10-1-16,-14 2 2 15,-17 4-2-15,-1 3-1 16,-3 15 1-16,-7 10-1 16,-10-6-3-16,-5-10 2 15,5-15-1-15,10-13 0 16,14-16-27-16,14-6-10 15,14-22-52-15,11-21-19 16,21-20-83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6DADC-4D26-4DAF-B009-0F67FB5C2949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B1C5E-F51F-444B-B8A1-A53C93288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2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3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12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9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267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0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77867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3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0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9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4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2092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6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993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3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4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5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customXml" Target="../ink/ink6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385" y="2728540"/>
            <a:ext cx="8361229" cy="2098226"/>
          </a:xfrm>
        </p:spPr>
        <p:txBody>
          <a:bodyPr/>
          <a:lstStyle/>
          <a:p>
            <a:r>
              <a:rPr lang="en-US" dirty="0"/>
              <a:t>Chapter 6.4</a:t>
            </a:r>
            <a:br>
              <a:rPr lang="en-US" dirty="0"/>
            </a:br>
            <a:r>
              <a:rPr lang="en-US" dirty="0"/>
              <a:t>Factoring trinomials</a:t>
            </a:r>
          </a:p>
        </p:txBody>
      </p:sp>
    </p:spTree>
    <p:extLst>
      <p:ext uri="{BB962C8B-B14F-4D97-AF65-F5344CB8AC3E}">
        <p14:creationId xmlns:p14="http://schemas.microsoft.com/office/powerpoint/2010/main" val="22818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CHART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49" t="-12800" r="-80793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091" t="-12800" r="-379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112800" r="-249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112800" r="-167192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112800" r="-94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112800" r="-781" b="-305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70000" r="-249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70000" r="-167192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70000" r="-94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70000" r="-781" b="-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C19CA5A-4B70-4E15-8715-3F92EAE16CFC}"/>
                  </a:ext>
                </a:extLst>
              </p14:cNvPr>
              <p14:cNvContentPartPr/>
              <p14:nvPr/>
            </p14:nvContentPartPr>
            <p14:xfrm>
              <a:off x="3429000" y="5448960"/>
              <a:ext cx="6459480" cy="458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C19CA5A-4B70-4E15-8715-3F92EAE16C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19640" y="5439600"/>
                <a:ext cx="6478200" cy="47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234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en-US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SHORT CUT</a:t>
                </a:r>
                <a:br>
                  <a:rPr lang="en-US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="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  <a:blipFill>
                <a:blip r:embed="rId2"/>
                <a:stretch>
                  <a:fillRect t="-13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12526"/>
            <a:ext cx="10178322" cy="3593591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742950" indent="-74295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 ).  These will be the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Think of factors of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4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650083"/>
              </p:ext>
            </p:extLst>
          </p:nvPr>
        </p:nvGraphicFramePr>
        <p:xfrm>
          <a:off x="3822990" y="1226946"/>
          <a:ext cx="4792806" cy="1420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685800" imgH="203040" progId="Equation.3">
                  <p:embed/>
                </p:oleObj>
              </mc:Choice>
              <mc:Fallback>
                <p:oleObj name="Equation" r:id="rId4" imgW="68580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990" y="1226946"/>
                        <a:ext cx="4792806" cy="14200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1436" y="211283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D32EBFE-2076-420B-9C29-DFABF18B9037}"/>
                  </a:ext>
                </a:extLst>
              </p14:cNvPr>
              <p14:cNvContentPartPr/>
              <p14:nvPr/>
            </p14:nvContentPartPr>
            <p14:xfrm>
              <a:off x="3274200" y="222840"/>
              <a:ext cx="8553600" cy="4436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D32EBFE-2076-420B-9C29-DFABF18B903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64840" y="213480"/>
                <a:ext cx="8572320" cy="445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9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7526" y="232064"/>
            <a:ext cx="3792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165192"/>
              </p:ext>
            </p:extLst>
          </p:nvPr>
        </p:nvGraphicFramePr>
        <p:xfrm>
          <a:off x="3806630" y="1302328"/>
          <a:ext cx="5200556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863280" imgH="203040" progId="Equation.3">
                  <p:embed/>
                </p:oleObj>
              </mc:Choice>
              <mc:Fallback>
                <p:oleObj name="Equation" r:id="rId4" imgW="8632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630" y="1302328"/>
                        <a:ext cx="5200556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6224F6-BC62-4F13-87D7-3D1D9EC4B6E3}"/>
                  </a:ext>
                </a:extLst>
              </p14:cNvPr>
              <p14:cNvContentPartPr/>
              <p14:nvPr/>
            </p14:nvContentPartPr>
            <p14:xfrm>
              <a:off x="3976200" y="442800"/>
              <a:ext cx="7211520" cy="5093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6224F6-BC62-4F13-87D7-3D1D9EC4B6E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66840" y="433440"/>
                <a:ext cx="7230240" cy="511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757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1827" y="346365"/>
            <a:ext cx="4914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40150"/>
              </p:ext>
            </p:extLst>
          </p:nvPr>
        </p:nvGraphicFramePr>
        <p:xfrm>
          <a:off x="3680923" y="1362029"/>
          <a:ext cx="5576945" cy="119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748975" imgH="203112" progId="Equation.3">
                  <p:embed/>
                </p:oleObj>
              </mc:Choice>
              <mc:Fallback>
                <p:oleObj name="Equation" r:id="rId4" imgW="748975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923" y="1362029"/>
                        <a:ext cx="5576945" cy="119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953197-ADCC-4326-A072-4A0BB385A5EE}"/>
                  </a:ext>
                </a:extLst>
              </p14:cNvPr>
              <p14:cNvContentPartPr/>
              <p14:nvPr/>
            </p14:nvContentPartPr>
            <p14:xfrm>
              <a:off x="3895200" y="223920"/>
              <a:ext cx="7432200" cy="413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953197-ADCC-4326-A072-4A0BB385A5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85840" y="214560"/>
                <a:ext cx="7450920" cy="414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183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1" y="429492"/>
            <a:ext cx="4145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6132"/>
              </p:ext>
            </p:extLst>
          </p:nvPr>
        </p:nvGraphicFramePr>
        <p:xfrm>
          <a:off x="3502195" y="1352822"/>
          <a:ext cx="5313049" cy="141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761760" imgH="203040" progId="Equation.3">
                  <p:embed/>
                </p:oleObj>
              </mc:Choice>
              <mc:Fallback>
                <p:oleObj name="Equation" r:id="rId4" imgW="76176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195" y="1352822"/>
                        <a:ext cx="5313049" cy="1416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22AFF8-1683-4B0E-972E-A45B59F8D5D2}"/>
                  </a:ext>
                </a:extLst>
              </p14:cNvPr>
              <p14:cNvContentPartPr/>
              <p14:nvPr/>
            </p14:nvContentPartPr>
            <p14:xfrm>
              <a:off x="3723480" y="401040"/>
              <a:ext cx="8467560" cy="4295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22AFF8-1683-4B0E-972E-A45B59F8D5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4120" y="391680"/>
                <a:ext cx="8486280" cy="431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118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63781" y="252846"/>
            <a:ext cx="5299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031357"/>
              </p:ext>
            </p:extLst>
          </p:nvPr>
        </p:nvGraphicFramePr>
        <p:xfrm>
          <a:off x="3723962" y="1176176"/>
          <a:ext cx="4585592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4" imgW="761669" imgH="203112" progId="Equation.3">
                  <p:embed/>
                </p:oleObj>
              </mc:Choice>
              <mc:Fallback>
                <p:oleObj name="Equation" r:id="rId4" imgW="761669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962" y="1176176"/>
                        <a:ext cx="4585592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DACCD2-4A80-430C-A37A-1860438EAFC3}"/>
                  </a:ext>
                </a:extLst>
              </p14:cNvPr>
              <p14:cNvContentPartPr/>
              <p14:nvPr/>
            </p14:nvContentPartPr>
            <p14:xfrm>
              <a:off x="3513960" y="385200"/>
              <a:ext cx="7932960" cy="3841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DACCD2-4A80-430C-A37A-1860438EAFC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4600" y="375840"/>
                <a:ext cx="7951680" cy="386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6089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398320"/>
            <a:ext cx="4610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2"/>
              <p:cNvSpPr txBox="1"/>
              <p:nvPr/>
            </p:nvSpPr>
            <p:spPr bwMode="auto">
              <a:xfrm>
                <a:off x="3665538" y="1322388"/>
                <a:ext cx="4616450" cy="11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i="1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5400" i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65538" y="1322388"/>
                <a:ext cx="4616450" cy="1117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A2B869E-4D7F-4665-BA64-0E69B84149FC}"/>
                  </a:ext>
                </a:extLst>
              </p14:cNvPr>
              <p14:cNvContentPartPr/>
              <p14:nvPr/>
            </p14:nvContentPartPr>
            <p14:xfrm>
              <a:off x="3558600" y="229680"/>
              <a:ext cx="8002440" cy="3963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A2B869E-4D7F-4665-BA64-0E69B84149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49240" y="220320"/>
                <a:ext cx="8021160" cy="398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65269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71</TotalTime>
  <Words>100</Words>
  <Application>Microsoft Office PowerPoint</Application>
  <PresentationFormat>Widescreen</PresentationFormat>
  <Paragraphs>31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Cambria Math</vt:lpstr>
      <vt:lpstr>Franklin Gothic Book</vt:lpstr>
      <vt:lpstr>Crop</vt:lpstr>
      <vt:lpstr>Equation</vt:lpstr>
      <vt:lpstr>Chapter 6.4 Factoring trinomials</vt:lpstr>
      <vt:lpstr>SIGN CHART</vt:lpstr>
      <vt:lpstr>SHORT CUT 〖Ax〗^2+Bx+C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trinomials</dc:title>
  <dc:creator>Michael Kuniega</dc:creator>
  <cp:lastModifiedBy>Michael Kuniega</cp:lastModifiedBy>
  <cp:revision>7</cp:revision>
  <dcterms:created xsi:type="dcterms:W3CDTF">2017-04-23T22:35:11Z</dcterms:created>
  <dcterms:modified xsi:type="dcterms:W3CDTF">2019-12-30T18:26:08Z</dcterms:modified>
</cp:coreProperties>
</file>